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31"/>
  </p:notesMasterIdLst>
  <p:handoutMasterIdLst>
    <p:handoutMasterId r:id="rId32"/>
  </p:handoutMasterIdLst>
  <p:sldIdLst>
    <p:sldId id="410" r:id="rId5"/>
    <p:sldId id="371" r:id="rId6"/>
    <p:sldId id="372" r:id="rId7"/>
    <p:sldId id="441" r:id="rId8"/>
    <p:sldId id="403" r:id="rId9"/>
    <p:sldId id="415" r:id="rId10"/>
    <p:sldId id="413" r:id="rId11"/>
    <p:sldId id="414" r:id="rId12"/>
    <p:sldId id="423" r:id="rId13"/>
    <p:sldId id="422" r:id="rId14"/>
    <p:sldId id="421" r:id="rId15"/>
    <p:sldId id="427" r:id="rId16"/>
    <p:sldId id="426" r:id="rId17"/>
    <p:sldId id="425" r:id="rId18"/>
    <p:sldId id="424" r:id="rId19"/>
    <p:sldId id="430" r:id="rId20"/>
    <p:sldId id="434" r:id="rId21"/>
    <p:sldId id="429" r:id="rId22"/>
    <p:sldId id="433" r:id="rId23"/>
    <p:sldId id="432" r:id="rId24"/>
    <p:sldId id="431" r:id="rId25"/>
    <p:sldId id="428" r:id="rId26"/>
    <p:sldId id="439" r:id="rId27"/>
    <p:sldId id="438" r:id="rId28"/>
    <p:sldId id="437" r:id="rId29"/>
    <p:sldId id="407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7" autoAdjust="0"/>
    <p:restoredTop sz="94598" autoAdjust="0"/>
  </p:normalViewPr>
  <p:slideViewPr>
    <p:cSldViewPr snapToGrid="0">
      <p:cViewPr varScale="1">
        <p:scale>
          <a:sx n="85" d="100"/>
          <a:sy n="85" d="100"/>
        </p:scale>
        <p:origin x="451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D8EE327-3F2F-466E-9C0B-8E9793CF175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C20DF6A-785F-4928-9D8B-9F60410B7F1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C4EA02-6A18-40D9-9879-B4F2BD84AA52}" type="datetime1">
              <a:rPr lang="vi-VN" smtClean="0"/>
              <a:t>25/12/2021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94A812-762A-4CDD-8694-73AE94B2633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UIT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299BBB-F609-4843-BDE6-0E7E4223F5B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33A7F9-A2A8-4D27-BA13-5106CC57FC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531888"/>
      </p:ext>
    </p:extLst>
  </p:cSld>
  <p:clrMap bg1="lt1" tx1="dk1" bg2="lt2" tx2="dk2" accent1="accent1" accent2="accent2" accent3="accent3" accent4="accent4" accent5="accent5" accent6="accent6" hlink="hlink" folHlink="folHlink"/>
  <p:hf hd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682F7E-8CC5-4713-ADCD-3205958D4F25}" type="datetime1">
              <a:rPr lang="vi-VN" smtClean="0"/>
              <a:t>25/12/2021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UIT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BF9438-3EEF-4192-9815-F6F44770AE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22651"/>
      </p:ext>
    </p:extLst>
  </p:cSld>
  <p:clrMap bg1="lt1" tx1="dk1" bg2="lt2" tx2="dk2" accent1="accent1" accent2="accent2" accent3="accent3" accent4="accent4" accent5="accent5" accent6="accent6" hlink="hlink" folHlink="folHlink"/>
  <p:hf hd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FD177CC8-001B-43AD-8769-8F49681EBED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1273115" cy="6858000"/>
          </a:xfrm>
          <a:custGeom>
            <a:avLst/>
            <a:gdLst>
              <a:gd name="connsiteX0" fmla="*/ 3348090 w 11273115"/>
              <a:gd name="connsiteY0" fmla="*/ 0 h 6858000"/>
              <a:gd name="connsiteX1" fmla="*/ 3350669 w 11273115"/>
              <a:gd name="connsiteY1" fmla="*/ 66 h 6858000"/>
              <a:gd name="connsiteX2" fmla="*/ 3350669 w 11273115"/>
              <a:gd name="connsiteY2" fmla="*/ 0 h 6858000"/>
              <a:gd name="connsiteX3" fmla="*/ 11272195 w 11273115"/>
              <a:gd name="connsiteY3" fmla="*/ 0 h 6858000"/>
              <a:gd name="connsiteX4" fmla="*/ 11272195 w 11273115"/>
              <a:gd name="connsiteY4" fmla="*/ 2961216 h 6858000"/>
              <a:gd name="connsiteX5" fmla="*/ 11271695 w 11273115"/>
              <a:gd name="connsiteY5" fmla="*/ 2961216 h 6858000"/>
              <a:gd name="connsiteX6" fmla="*/ 11273115 w 11273115"/>
              <a:gd name="connsiteY6" fmla="*/ 3017366 h 6858000"/>
              <a:gd name="connsiteX7" fmla="*/ 7818094 w 11273115"/>
              <a:gd name="connsiteY7" fmla="*/ 6846005 h 6858000"/>
              <a:gd name="connsiteX8" fmla="*/ 7660345 w 11273115"/>
              <a:gd name="connsiteY8" fmla="*/ 6858000 h 6858000"/>
              <a:gd name="connsiteX9" fmla="*/ 0 w 11273115"/>
              <a:gd name="connsiteY9" fmla="*/ 6858000 h 6858000"/>
              <a:gd name="connsiteX10" fmla="*/ 0 w 11273115"/>
              <a:gd name="connsiteY10" fmla="*/ 3105006 h 6858000"/>
              <a:gd name="connsiteX11" fmla="*/ 1984 w 11273115"/>
              <a:gd name="connsiteY11" fmla="*/ 3078405 h 6858000"/>
              <a:gd name="connsiteX12" fmla="*/ 3348090 w 11273115"/>
              <a:gd name="connsiteY12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273115" h="6858000">
                <a:moveTo>
                  <a:pt x="3348090" y="0"/>
                </a:moveTo>
                <a:lnTo>
                  <a:pt x="3350669" y="66"/>
                </a:lnTo>
                <a:lnTo>
                  <a:pt x="3350669" y="0"/>
                </a:lnTo>
                <a:lnTo>
                  <a:pt x="11272195" y="0"/>
                </a:lnTo>
                <a:lnTo>
                  <a:pt x="11272195" y="2961216"/>
                </a:lnTo>
                <a:lnTo>
                  <a:pt x="11271695" y="2961216"/>
                </a:lnTo>
                <a:lnTo>
                  <a:pt x="11273115" y="3017366"/>
                </a:lnTo>
                <a:cubicBezTo>
                  <a:pt x="11273115" y="5009996"/>
                  <a:pt x="9758729" y="6648923"/>
                  <a:pt x="7818094" y="6846005"/>
                </a:cubicBezTo>
                <a:lnTo>
                  <a:pt x="7660345" y="6858000"/>
                </a:lnTo>
                <a:lnTo>
                  <a:pt x="0" y="6858000"/>
                </a:lnTo>
                <a:lnTo>
                  <a:pt x="0" y="3105006"/>
                </a:lnTo>
                <a:lnTo>
                  <a:pt x="1984" y="3078405"/>
                </a:lnTo>
                <a:cubicBezTo>
                  <a:pt x="174228" y="1349311"/>
                  <a:pt x="1606596" y="0"/>
                  <a:pt x="3348090" y="0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ED724945-48CE-43AA-A2D7-D18FC7CB73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0" y="0"/>
            <a:ext cx="3352193" cy="3125440"/>
          </a:xfrm>
          <a:custGeom>
            <a:avLst/>
            <a:gdLst>
              <a:gd name="connsiteX0" fmla="*/ 0 w 3352193"/>
              <a:gd name="connsiteY0" fmla="*/ 3125374 h 3125440"/>
              <a:gd name="connsiteX1" fmla="*/ 2579 w 3352193"/>
              <a:gd name="connsiteY1" fmla="*/ 3125440 h 3125440"/>
              <a:gd name="connsiteX2" fmla="*/ 0 w 3352193"/>
              <a:gd name="connsiteY2" fmla="*/ 3125440 h 3125440"/>
              <a:gd name="connsiteX3" fmla="*/ 3352193 w 3352193"/>
              <a:gd name="connsiteY3" fmla="*/ 0 h 3125440"/>
              <a:gd name="connsiteX4" fmla="*/ 3352193 w 3352193"/>
              <a:gd name="connsiteY4" fmla="*/ 3125440 h 3125440"/>
              <a:gd name="connsiteX5" fmla="*/ 2579 w 3352193"/>
              <a:gd name="connsiteY5" fmla="*/ 3125440 h 3125440"/>
              <a:gd name="connsiteX6" fmla="*/ 3348685 w 3352193"/>
              <a:gd name="connsiteY6" fmla="*/ 47035 h 3125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52193" h="3125440">
                <a:moveTo>
                  <a:pt x="0" y="3125374"/>
                </a:moveTo>
                <a:lnTo>
                  <a:pt x="2579" y="3125440"/>
                </a:lnTo>
                <a:lnTo>
                  <a:pt x="0" y="3125440"/>
                </a:lnTo>
                <a:close/>
                <a:moveTo>
                  <a:pt x="3352193" y="0"/>
                </a:moveTo>
                <a:lnTo>
                  <a:pt x="3352193" y="3125440"/>
                </a:lnTo>
                <a:lnTo>
                  <a:pt x="2579" y="3125440"/>
                </a:lnTo>
                <a:cubicBezTo>
                  <a:pt x="1744073" y="3125440"/>
                  <a:pt x="3176441" y="1776129"/>
                  <a:pt x="3348685" y="47035"/>
                </a:cubicBezTo>
                <a:close/>
              </a:path>
            </a:pathLst>
          </a:custGeom>
          <a:solidFill>
            <a:schemeClr val="accent2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FF4C4F21-0086-44BC-AE2C-731756B16D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521" y="4330696"/>
            <a:ext cx="11582479" cy="2527304"/>
          </a:xfrm>
          <a:custGeom>
            <a:avLst/>
            <a:gdLst>
              <a:gd name="connsiteX0" fmla="*/ 326075 w 8600365"/>
              <a:gd name="connsiteY0" fmla="*/ 0 h 1224926"/>
              <a:gd name="connsiteX1" fmla="*/ 8274290 w 8600365"/>
              <a:gd name="connsiteY1" fmla="*/ 0 h 1224926"/>
              <a:gd name="connsiteX2" fmla="*/ 8600365 w 8600365"/>
              <a:gd name="connsiteY2" fmla="*/ 326075 h 1224926"/>
              <a:gd name="connsiteX3" fmla="*/ 8600365 w 8600365"/>
              <a:gd name="connsiteY3" fmla="*/ 1224926 h 1224926"/>
              <a:gd name="connsiteX4" fmla="*/ 8600365 w 8600365"/>
              <a:gd name="connsiteY4" fmla="*/ 1224926 h 1224926"/>
              <a:gd name="connsiteX5" fmla="*/ 0 w 8600365"/>
              <a:gd name="connsiteY5" fmla="*/ 1224926 h 1224926"/>
              <a:gd name="connsiteX6" fmla="*/ 0 w 8600365"/>
              <a:gd name="connsiteY6" fmla="*/ 1224926 h 1224926"/>
              <a:gd name="connsiteX7" fmla="*/ 0 w 8600365"/>
              <a:gd name="connsiteY7" fmla="*/ 326075 h 1224926"/>
              <a:gd name="connsiteX8" fmla="*/ 326075 w 8600365"/>
              <a:gd name="connsiteY8" fmla="*/ 0 h 1224926"/>
              <a:gd name="connsiteX0" fmla="*/ 326075 w 8687289"/>
              <a:gd name="connsiteY0" fmla="*/ 0 h 1224926"/>
              <a:gd name="connsiteX1" fmla="*/ 8609570 w 8687289"/>
              <a:gd name="connsiteY1" fmla="*/ 0 h 1224926"/>
              <a:gd name="connsiteX2" fmla="*/ 8600365 w 8687289"/>
              <a:gd name="connsiteY2" fmla="*/ 326075 h 1224926"/>
              <a:gd name="connsiteX3" fmla="*/ 8600365 w 8687289"/>
              <a:gd name="connsiteY3" fmla="*/ 1224926 h 1224926"/>
              <a:gd name="connsiteX4" fmla="*/ 8600365 w 8687289"/>
              <a:gd name="connsiteY4" fmla="*/ 1224926 h 1224926"/>
              <a:gd name="connsiteX5" fmla="*/ 0 w 8687289"/>
              <a:gd name="connsiteY5" fmla="*/ 1224926 h 1224926"/>
              <a:gd name="connsiteX6" fmla="*/ 0 w 8687289"/>
              <a:gd name="connsiteY6" fmla="*/ 1224926 h 1224926"/>
              <a:gd name="connsiteX7" fmla="*/ 0 w 8687289"/>
              <a:gd name="connsiteY7" fmla="*/ 326075 h 1224926"/>
              <a:gd name="connsiteX8" fmla="*/ 326075 w 8687289"/>
              <a:gd name="connsiteY8" fmla="*/ 0 h 1224926"/>
              <a:gd name="connsiteX0" fmla="*/ 326075 w 8635417"/>
              <a:gd name="connsiteY0" fmla="*/ 0 h 1224926"/>
              <a:gd name="connsiteX1" fmla="*/ 8533370 w 8635417"/>
              <a:gd name="connsiteY1" fmla="*/ 0 h 1224926"/>
              <a:gd name="connsiteX2" fmla="*/ 8600365 w 8635417"/>
              <a:gd name="connsiteY2" fmla="*/ 326075 h 1224926"/>
              <a:gd name="connsiteX3" fmla="*/ 8600365 w 8635417"/>
              <a:gd name="connsiteY3" fmla="*/ 1224926 h 1224926"/>
              <a:gd name="connsiteX4" fmla="*/ 8600365 w 8635417"/>
              <a:gd name="connsiteY4" fmla="*/ 1224926 h 1224926"/>
              <a:gd name="connsiteX5" fmla="*/ 0 w 8635417"/>
              <a:gd name="connsiteY5" fmla="*/ 1224926 h 1224926"/>
              <a:gd name="connsiteX6" fmla="*/ 0 w 8635417"/>
              <a:gd name="connsiteY6" fmla="*/ 1224926 h 1224926"/>
              <a:gd name="connsiteX7" fmla="*/ 0 w 8635417"/>
              <a:gd name="connsiteY7" fmla="*/ 326075 h 1224926"/>
              <a:gd name="connsiteX8" fmla="*/ 326075 w 8635417"/>
              <a:gd name="connsiteY8" fmla="*/ 0 h 1224926"/>
              <a:gd name="connsiteX0" fmla="*/ 326075 w 8626903"/>
              <a:gd name="connsiteY0" fmla="*/ 0 h 1224926"/>
              <a:gd name="connsiteX1" fmla="*/ 8518130 w 8626903"/>
              <a:gd name="connsiteY1" fmla="*/ 0 h 1224926"/>
              <a:gd name="connsiteX2" fmla="*/ 8600365 w 8626903"/>
              <a:gd name="connsiteY2" fmla="*/ 326075 h 1224926"/>
              <a:gd name="connsiteX3" fmla="*/ 8600365 w 8626903"/>
              <a:gd name="connsiteY3" fmla="*/ 1224926 h 1224926"/>
              <a:gd name="connsiteX4" fmla="*/ 8600365 w 8626903"/>
              <a:gd name="connsiteY4" fmla="*/ 1224926 h 1224926"/>
              <a:gd name="connsiteX5" fmla="*/ 0 w 8626903"/>
              <a:gd name="connsiteY5" fmla="*/ 1224926 h 1224926"/>
              <a:gd name="connsiteX6" fmla="*/ 0 w 8626903"/>
              <a:gd name="connsiteY6" fmla="*/ 1224926 h 1224926"/>
              <a:gd name="connsiteX7" fmla="*/ 0 w 8626903"/>
              <a:gd name="connsiteY7" fmla="*/ 326075 h 1224926"/>
              <a:gd name="connsiteX8" fmla="*/ 326075 w 8626903"/>
              <a:gd name="connsiteY8" fmla="*/ 0 h 1224926"/>
              <a:gd name="connsiteX0" fmla="*/ 326075 w 8600365"/>
              <a:gd name="connsiteY0" fmla="*/ 0 h 1224926"/>
              <a:gd name="connsiteX1" fmla="*/ 8518130 w 8600365"/>
              <a:gd name="connsiteY1" fmla="*/ 0 h 1224926"/>
              <a:gd name="connsiteX2" fmla="*/ 8600365 w 8600365"/>
              <a:gd name="connsiteY2" fmla="*/ 326075 h 1224926"/>
              <a:gd name="connsiteX3" fmla="*/ 8600365 w 8600365"/>
              <a:gd name="connsiteY3" fmla="*/ 1224926 h 1224926"/>
              <a:gd name="connsiteX4" fmla="*/ 8600365 w 8600365"/>
              <a:gd name="connsiteY4" fmla="*/ 1224926 h 1224926"/>
              <a:gd name="connsiteX5" fmla="*/ 0 w 8600365"/>
              <a:gd name="connsiteY5" fmla="*/ 1224926 h 1224926"/>
              <a:gd name="connsiteX6" fmla="*/ 0 w 8600365"/>
              <a:gd name="connsiteY6" fmla="*/ 1224926 h 1224926"/>
              <a:gd name="connsiteX7" fmla="*/ 0 w 8600365"/>
              <a:gd name="connsiteY7" fmla="*/ 326075 h 1224926"/>
              <a:gd name="connsiteX8" fmla="*/ 326075 w 8600365"/>
              <a:gd name="connsiteY8" fmla="*/ 0 h 1224926"/>
              <a:gd name="connsiteX0" fmla="*/ 326075 w 8600365"/>
              <a:gd name="connsiteY0" fmla="*/ 0 h 1224926"/>
              <a:gd name="connsiteX1" fmla="*/ 8518130 w 8600365"/>
              <a:gd name="connsiteY1" fmla="*/ 0 h 1224926"/>
              <a:gd name="connsiteX2" fmla="*/ 8600365 w 8600365"/>
              <a:gd name="connsiteY2" fmla="*/ 764225 h 1224926"/>
              <a:gd name="connsiteX3" fmla="*/ 8600365 w 8600365"/>
              <a:gd name="connsiteY3" fmla="*/ 1224926 h 1224926"/>
              <a:gd name="connsiteX4" fmla="*/ 8600365 w 8600365"/>
              <a:gd name="connsiteY4" fmla="*/ 1224926 h 1224926"/>
              <a:gd name="connsiteX5" fmla="*/ 0 w 8600365"/>
              <a:gd name="connsiteY5" fmla="*/ 1224926 h 1224926"/>
              <a:gd name="connsiteX6" fmla="*/ 0 w 8600365"/>
              <a:gd name="connsiteY6" fmla="*/ 1224926 h 1224926"/>
              <a:gd name="connsiteX7" fmla="*/ 0 w 8600365"/>
              <a:gd name="connsiteY7" fmla="*/ 326075 h 1224926"/>
              <a:gd name="connsiteX8" fmla="*/ 326075 w 8600365"/>
              <a:gd name="connsiteY8" fmla="*/ 0 h 1224926"/>
              <a:gd name="connsiteX0" fmla="*/ 326075 w 8611111"/>
              <a:gd name="connsiteY0" fmla="*/ 0 h 1224926"/>
              <a:gd name="connsiteX1" fmla="*/ 8603855 w 8611111"/>
              <a:gd name="connsiteY1" fmla="*/ 0 h 1224926"/>
              <a:gd name="connsiteX2" fmla="*/ 8600365 w 8611111"/>
              <a:gd name="connsiteY2" fmla="*/ 764225 h 1224926"/>
              <a:gd name="connsiteX3" fmla="*/ 8600365 w 8611111"/>
              <a:gd name="connsiteY3" fmla="*/ 1224926 h 1224926"/>
              <a:gd name="connsiteX4" fmla="*/ 8600365 w 8611111"/>
              <a:gd name="connsiteY4" fmla="*/ 1224926 h 1224926"/>
              <a:gd name="connsiteX5" fmla="*/ 0 w 8611111"/>
              <a:gd name="connsiteY5" fmla="*/ 1224926 h 1224926"/>
              <a:gd name="connsiteX6" fmla="*/ 0 w 8611111"/>
              <a:gd name="connsiteY6" fmla="*/ 1224926 h 1224926"/>
              <a:gd name="connsiteX7" fmla="*/ 0 w 8611111"/>
              <a:gd name="connsiteY7" fmla="*/ 326075 h 1224926"/>
              <a:gd name="connsiteX8" fmla="*/ 326075 w 8611111"/>
              <a:gd name="connsiteY8" fmla="*/ 0 h 1224926"/>
              <a:gd name="connsiteX0" fmla="*/ 326075 w 8611111"/>
              <a:gd name="connsiteY0" fmla="*/ 0 h 1224926"/>
              <a:gd name="connsiteX1" fmla="*/ 8603855 w 8611111"/>
              <a:gd name="connsiteY1" fmla="*/ 0 h 1224926"/>
              <a:gd name="connsiteX2" fmla="*/ 8600365 w 8611111"/>
              <a:gd name="connsiteY2" fmla="*/ 764225 h 1224926"/>
              <a:gd name="connsiteX3" fmla="*/ 8600365 w 8611111"/>
              <a:gd name="connsiteY3" fmla="*/ 1224926 h 1224926"/>
              <a:gd name="connsiteX4" fmla="*/ 8600365 w 8611111"/>
              <a:gd name="connsiteY4" fmla="*/ 1224926 h 1224926"/>
              <a:gd name="connsiteX5" fmla="*/ 0 w 8611111"/>
              <a:gd name="connsiteY5" fmla="*/ 1224926 h 1224926"/>
              <a:gd name="connsiteX6" fmla="*/ 0 w 8611111"/>
              <a:gd name="connsiteY6" fmla="*/ 1224926 h 1224926"/>
              <a:gd name="connsiteX7" fmla="*/ 0 w 8611111"/>
              <a:gd name="connsiteY7" fmla="*/ 326075 h 1224926"/>
              <a:gd name="connsiteX8" fmla="*/ 326075 w 8611111"/>
              <a:gd name="connsiteY8" fmla="*/ 0 h 1224926"/>
              <a:gd name="connsiteX0" fmla="*/ 326075 w 8606958"/>
              <a:gd name="connsiteY0" fmla="*/ 0 h 1224926"/>
              <a:gd name="connsiteX1" fmla="*/ 8603855 w 8606958"/>
              <a:gd name="connsiteY1" fmla="*/ 0 h 1224926"/>
              <a:gd name="connsiteX2" fmla="*/ 8600365 w 8606958"/>
              <a:gd name="connsiteY2" fmla="*/ 764225 h 1224926"/>
              <a:gd name="connsiteX3" fmla="*/ 8600365 w 8606958"/>
              <a:gd name="connsiteY3" fmla="*/ 1224926 h 1224926"/>
              <a:gd name="connsiteX4" fmla="*/ 8600365 w 8606958"/>
              <a:gd name="connsiteY4" fmla="*/ 1224926 h 1224926"/>
              <a:gd name="connsiteX5" fmla="*/ 0 w 8606958"/>
              <a:gd name="connsiteY5" fmla="*/ 1224926 h 1224926"/>
              <a:gd name="connsiteX6" fmla="*/ 0 w 8606958"/>
              <a:gd name="connsiteY6" fmla="*/ 1224926 h 1224926"/>
              <a:gd name="connsiteX7" fmla="*/ 0 w 8606958"/>
              <a:gd name="connsiteY7" fmla="*/ 326075 h 1224926"/>
              <a:gd name="connsiteX8" fmla="*/ 326075 w 8606958"/>
              <a:gd name="connsiteY8" fmla="*/ 0 h 1224926"/>
              <a:gd name="connsiteX0" fmla="*/ 1722819 w 8606958"/>
              <a:gd name="connsiteY0" fmla="*/ 0 h 1237299"/>
              <a:gd name="connsiteX1" fmla="*/ 8603855 w 8606958"/>
              <a:gd name="connsiteY1" fmla="*/ 12373 h 1237299"/>
              <a:gd name="connsiteX2" fmla="*/ 8600365 w 8606958"/>
              <a:gd name="connsiteY2" fmla="*/ 776598 h 1237299"/>
              <a:gd name="connsiteX3" fmla="*/ 8600365 w 8606958"/>
              <a:gd name="connsiteY3" fmla="*/ 1237299 h 1237299"/>
              <a:gd name="connsiteX4" fmla="*/ 8600365 w 8606958"/>
              <a:gd name="connsiteY4" fmla="*/ 1237299 h 1237299"/>
              <a:gd name="connsiteX5" fmla="*/ 0 w 8606958"/>
              <a:gd name="connsiteY5" fmla="*/ 1237299 h 1237299"/>
              <a:gd name="connsiteX6" fmla="*/ 0 w 8606958"/>
              <a:gd name="connsiteY6" fmla="*/ 1237299 h 1237299"/>
              <a:gd name="connsiteX7" fmla="*/ 0 w 8606958"/>
              <a:gd name="connsiteY7" fmla="*/ 338448 h 1237299"/>
              <a:gd name="connsiteX8" fmla="*/ 1722819 w 8606958"/>
              <a:gd name="connsiteY8" fmla="*/ 0 h 1237299"/>
              <a:gd name="connsiteX0" fmla="*/ 1722819 w 8606958"/>
              <a:gd name="connsiteY0" fmla="*/ 0 h 1237299"/>
              <a:gd name="connsiteX1" fmla="*/ 8603855 w 8606958"/>
              <a:gd name="connsiteY1" fmla="*/ 12373 h 1237299"/>
              <a:gd name="connsiteX2" fmla="*/ 8600365 w 8606958"/>
              <a:gd name="connsiteY2" fmla="*/ 776598 h 1237299"/>
              <a:gd name="connsiteX3" fmla="*/ 8600365 w 8606958"/>
              <a:gd name="connsiteY3" fmla="*/ 1237299 h 1237299"/>
              <a:gd name="connsiteX4" fmla="*/ 8600365 w 8606958"/>
              <a:gd name="connsiteY4" fmla="*/ 1237299 h 1237299"/>
              <a:gd name="connsiteX5" fmla="*/ 0 w 8606958"/>
              <a:gd name="connsiteY5" fmla="*/ 1237299 h 1237299"/>
              <a:gd name="connsiteX6" fmla="*/ 0 w 8606958"/>
              <a:gd name="connsiteY6" fmla="*/ 1237299 h 1237299"/>
              <a:gd name="connsiteX7" fmla="*/ 405811 w 8606958"/>
              <a:gd name="connsiteY7" fmla="*/ 480737 h 1237299"/>
              <a:gd name="connsiteX8" fmla="*/ 1722819 w 8606958"/>
              <a:gd name="connsiteY8" fmla="*/ 0 h 1237299"/>
              <a:gd name="connsiteX0" fmla="*/ 1722819 w 8606958"/>
              <a:gd name="connsiteY0" fmla="*/ 0 h 1237299"/>
              <a:gd name="connsiteX1" fmla="*/ 8603855 w 8606958"/>
              <a:gd name="connsiteY1" fmla="*/ 12373 h 1237299"/>
              <a:gd name="connsiteX2" fmla="*/ 8600365 w 8606958"/>
              <a:gd name="connsiteY2" fmla="*/ 776598 h 1237299"/>
              <a:gd name="connsiteX3" fmla="*/ 8600365 w 8606958"/>
              <a:gd name="connsiteY3" fmla="*/ 1237299 h 1237299"/>
              <a:gd name="connsiteX4" fmla="*/ 8600365 w 8606958"/>
              <a:gd name="connsiteY4" fmla="*/ 1237299 h 1237299"/>
              <a:gd name="connsiteX5" fmla="*/ 0 w 8606958"/>
              <a:gd name="connsiteY5" fmla="*/ 1237299 h 1237299"/>
              <a:gd name="connsiteX6" fmla="*/ 0 w 8606958"/>
              <a:gd name="connsiteY6" fmla="*/ 1237299 h 1237299"/>
              <a:gd name="connsiteX7" fmla="*/ 405811 w 8606958"/>
              <a:gd name="connsiteY7" fmla="*/ 480737 h 1237299"/>
              <a:gd name="connsiteX8" fmla="*/ 1722819 w 8606958"/>
              <a:gd name="connsiteY8" fmla="*/ 0 h 1237299"/>
              <a:gd name="connsiteX0" fmla="*/ 1722819 w 8606958"/>
              <a:gd name="connsiteY0" fmla="*/ 0 h 1237299"/>
              <a:gd name="connsiteX1" fmla="*/ 8603855 w 8606958"/>
              <a:gd name="connsiteY1" fmla="*/ 12373 h 1237299"/>
              <a:gd name="connsiteX2" fmla="*/ 8600365 w 8606958"/>
              <a:gd name="connsiteY2" fmla="*/ 776598 h 1237299"/>
              <a:gd name="connsiteX3" fmla="*/ 8600365 w 8606958"/>
              <a:gd name="connsiteY3" fmla="*/ 1237299 h 1237299"/>
              <a:gd name="connsiteX4" fmla="*/ 8600365 w 8606958"/>
              <a:gd name="connsiteY4" fmla="*/ 1237299 h 1237299"/>
              <a:gd name="connsiteX5" fmla="*/ 0 w 8606958"/>
              <a:gd name="connsiteY5" fmla="*/ 1237299 h 1237299"/>
              <a:gd name="connsiteX6" fmla="*/ 585122 w 8606958"/>
              <a:gd name="connsiteY6" fmla="*/ 909415 h 1237299"/>
              <a:gd name="connsiteX7" fmla="*/ 405811 w 8606958"/>
              <a:gd name="connsiteY7" fmla="*/ 480737 h 1237299"/>
              <a:gd name="connsiteX8" fmla="*/ 1722819 w 8606958"/>
              <a:gd name="connsiteY8" fmla="*/ 0 h 1237299"/>
              <a:gd name="connsiteX0" fmla="*/ 1722819 w 8606958"/>
              <a:gd name="connsiteY0" fmla="*/ 0 h 1237299"/>
              <a:gd name="connsiteX1" fmla="*/ 8603855 w 8606958"/>
              <a:gd name="connsiteY1" fmla="*/ 12373 h 1237299"/>
              <a:gd name="connsiteX2" fmla="*/ 8600365 w 8606958"/>
              <a:gd name="connsiteY2" fmla="*/ 776598 h 1237299"/>
              <a:gd name="connsiteX3" fmla="*/ 8600365 w 8606958"/>
              <a:gd name="connsiteY3" fmla="*/ 1237299 h 1237299"/>
              <a:gd name="connsiteX4" fmla="*/ 8600365 w 8606958"/>
              <a:gd name="connsiteY4" fmla="*/ 1237299 h 1237299"/>
              <a:gd name="connsiteX5" fmla="*/ 0 w 8606958"/>
              <a:gd name="connsiteY5" fmla="*/ 1237299 h 1237299"/>
              <a:gd name="connsiteX6" fmla="*/ 585122 w 8606958"/>
              <a:gd name="connsiteY6" fmla="*/ 909415 h 1237299"/>
              <a:gd name="connsiteX7" fmla="*/ 405811 w 8606958"/>
              <a:gd name="connsiteY7" fmla="*/ 480737 h 1237299"/>
              <a:gd name="connsiteX8" fmla="*/ 1722819 w 8606958"/>
              <a:gd name="connsiteY8" fmla="*/ 0 h 1237299"/>
              <a:gd name="connsiteX0" fmla="*/ 1932911 w 8817050"/>
              <a:gd name="connsiteY0" fmla="*/ 0 h 1237299"/>
              <a:gd name="connsiteX1" fmla="*/ 8813947 w 8817050"/>
              <a:gd name="connsiteY1" fmla="*/ 12373 h 1237299"/>
              <a:gd name="connsiteX2" fmla="*/ 8810457 w 8817050"/>
              <a:gd name="connsiteY2" fmla="*/ 776598 h 1237299"/>
              <a:gd name="connsiteX3" fmla="*/ 8810457 w 8817050"/>
              <a:gd name="connsiteY3" fmla="*/ 1237299 h 1237299"/>
              <a:gd name="connsiteX4" fmla="*/ 8810457 w 8817050"/>
              <a:gd name="connsiteY4" fmla="*/ 1237299 h 1237299"/>
              <a:gd name="connsiteX5" fmla="*/ 210092 w 8817050"/>
              <a:gd name="connsiteY5" fmla="*/ 1237299 h 1237299"/>
              <a:gd name="connsiteX6" fmla="*/ 313904 w 8817050"/>
              <a:gd name="connsiteY6" fmla="*/ 810431 h 1237299"/>
              <a:gd name="connsiteX7" fmla="*/ 615903 w 8817050"/>
              <a:gd name="connsiteY7" fmla="*/ 480737 h 1237299"/>
              <a:gd name="connsiteX8" fmla="*/ 1932911 w 8817050"/>
              <a:gd name="connsiteY8" fmla="*/ 0 h 1237299"/>
              <a:gd name="connsiteX0" fmla="*/ 1722819 w 8606958"/>
              <a:gd name="connsiteY0" fmla="*/ 0 h 1237299"/>
              <a:gd name="connsiteX1" fmla="*/ 8603855 w 8606958"/>
              <a:gd name="connsiteY1" fmla="*/ 12373 h 1237299"/>
              <a:gd name="connsiteX2" fmla="*/ 8600365 w 8606958"/>
              <a:gd name="connsiteY2" fmla="*/ 776598 h 1237299"/>
              <a:gd name="connsiteX3" fmla="*/ 8600365 w 8606958"/>
              <a:gd name="connsiteY3" fmla="*/ 1237299 h 1237299"/>
              <a:gd name="connsiteX4" fmla="*/ 8600365 w 8606958"/>
              <a:gd name="connsiteY4" fmla="*/ 1237299 h 1237299"/>
              <a:gd name="connsiteX5" fmla="*/ 0 w 8606958"/>
              <a:gd name="connsiteY5" fmla="*/ 1237299 h 1237299"/>
              <a:gd name="connsiteX6" fmla="*/ 103812 w 8606958"/>
              <a:gd name="connsiteY6" fmla="*/ 810431 h 1237299"/>
              <a:gd name="connsiteX7" fmla="*/ 405811 w 8606958"/>
              <a:gd name="connsiteY7" fmla="*/ 480737 h 1237299"/>
              <a:gd name="connsiteX8" fmla="*/ 1722819 w 8606958"/>
              <a:gd name="connsiteY8" fmla="*/ 0 h 1237299"/>
              <a:gd name="connsiteX0" fmla="*/ 1731342 w 8615481"/>
              <a:gd name="connsiteY0" fmla="*/ 0 h 1237299"/>
              <a:gd name="connsiteX1" fmla="*/ 8612378 w 8615481"/>
              <a:gd name="connsiteY1" fmla="*/ 12373 h 1237299"/>
              <a:gd name="connsiteX2" fmla="*/ 8608888 w 8615481"/>
              <a:gd name="connsiteY2" fmla="*/ 776598 h 1237299"/>
              <a:gd name="connsiteX3" fmla="*/ 8608888 w 8615481"/>
              <a:gd name="connsiteY3" fmla="*/ 1237299 h 1237299"/>
              <a:gd name="connsiteX4" fmla="*/ 8608888 w 8615481"/>
              <a:gd name="connsiteY4" fmla="*/ 1237299 h 1237299"/>
              <a:gd name="connsiteX5" fmla="*/ 8523 w 8615481"/>
              <a:gd name="connsiteY5" fmla="*/ 1237299 h 1237299"/>
              <a:gd name="connsiteX6" fmla="*/ 112335 w 8615481"/>
              <a:gd name="connsiteY6" fmla="*/ 810431 h 1237299"/>
              <a:gd name="connsiteX7" fmla="*/ 414334 w 8615481"/>
              <a:gd name="connsiteY7" fmla="*/ 480737 h 1237299"/>
              <a:gd name="connsiteX8" fmla="*/ 1731342 w 8615481"/>
              <a:gd name="connsiteY8" fmla="*/ 0 h 1237299"/>
              <a:gd name="connsiteX0" fmla="*/ 1731342 w 8615481"/>
              <a:gd name="connsiteY0" fmla="*/ 0 h 1237299"/>
              <a:gd name="connsiteX1" fmla="*/ 8612378 w 8615481"/>
              <a:gd name="connsiteY1" fmla="*/ 12373 h 1237299"/>
              <a:gd name="connsiteX2" fmla="*/ 8608888 w 8615481"/>
              <a:gd name="connsiteY2" fmla="*/ 776598 h 1237299"/>
              <a:gd name="connsiteX3" fmla="*/ 8608888 w 8615481"/>
              <a:gd name="connsiteY3" fmla="*/ 1237299 h 1237299"/>
              <a:gd name="connsiteX4" fmla="*/ 8608888 w 8615481"/>
              <a:gd name="connsiteY4" fmla="*/ 1237299 h 1237299"/>
              <a:gd name="connsiteX5" fmla="*/ 8523 w 8615481"/>
              <a:gd name="connsiteY5" fmla="*/ 1237299 h 1237299"/>
              <a:gd name="connsiteX6" fmla="*/ 112335 w 8615481"/>
              <a:gd name="connsiteY6" fmla="*/ 810431 h 1237299"/>
              <a:gd name="connsiteX7" fmla="*/ 782395 w 8615481"/>
              <a:gd name="connsiteY7" fmla="*/ 251837 h 1237299"/>
              <a:gd name="connsiteX8" fmla="*/ 1731342 w 8615481"/>
              <a:gd name="connsiteY8" fmla="*/ 0 h 1237299"/>
              <a:gd name="connsiteX0" fmla="*/ 1731342 w 8615481"/>
              <a:gd name="connsiteY0" fmla="*/ 0 h 1237299"/>
              <a:gd name="connsiteX1" fmla="*/ 8612378 w 8615481"/>
              <a:gd name="connsiteY1" fmla="*/ 12373 h 1237299"/>
              <a:gd name="connsiteX2" fmla="*/ 8608888 w 8615481"/>
              <a:gd name="connsiteY2" fmla="*/ 776598 h 1237299"/>
              <a:gd name="connsiteX3" fmla="*/ 8608888 w 8615481"/>
              <a:gd name="connsiteY3" fmla="*/ 1237299 h 1237299"/>
              <a:gd name="connsiteX4" fmla="*/ 8608888 w 8615481"/>
              <a:gd name="connsiteY4" fmla="*/ 1237299 h 1237299"/>
              <a:gd name="connsiteX5" fmla="*/ 8523 w 8615481"/>
              <a:gd name="connsiteY5" fmla="*/ 1237299 h 1237299"/>
              <a:gd name="connsiteX6" fmla="*/ 112335 w 8615481"/>
              <a:gd name="connsiteY6" fmla="*/ 810431 h 1237299"/>
              <a:gd name="connsiteX7" fmla="*/ 782395 w 8615481"/>
              <a:gd name="connsiteY7" fmla="*/ 251837 h 1237299"/>
              <a:gd name="connsiteX8" fmla="*/ 1731342 w 8615481"/>
              <a:gd name="connsiteY8" fmla="*/ 0 h 1237299"/>
              <a:gd name="connsiteX0" fmla="*/ 1731342 w 8615481"/>
              <a:gd name="connsiteY0" fmla="*/ 0 h 1237299"/>
              <a:gd name="connsiteX1" fmla="*/ 8612378 w 8615481"/>
              <a:gd name="connsiteY1" fmla="*/ 12373 h 1237299"/>
              <a:gd name="connsiteX2" fmla="*/ 8608888 w 8615481"/>
              <a:gd name="connsiteY2" fmla="*/ 776598 h 1237299"/>
              <a:gd name="connsiteX3" fmla="*/ 8608888 w 8615481"/>
              <a:gd name="connsiteY3" fmla="*/ 1237299 h 1237299"/>
              <a:gd name="connsiteX4" fmla="*/ 8608888 w 8615481"/>
              <a:gd name="connsiteY4" fmla="*/ 1237299 h 1237299"/>
              <a:gd name="connsiteX5" fmla="*/ 8523 w 8615481"/>
              <a:gd name="connsiteY5" fmla="*/ 1237299 h 1237299"/>
              <a:gd name="connsiteX6" fmla="*/ 112335 w 8615481"/>
              <a:gd name="connsiteY6" fmla="*/ 810431 h 1237299"/>
              <a:gd name="connsiteX7" fmla="*/ 782395 w 8615481"/>
              <a:gd name="connsiteY7" fmla="*/ 251837 h 1237299"/>
              <a:gd name="connsiteX8" fmla="*/ 1731342 w 8615481"/>
              <a:gd name="connsiteY8" fmla="*/ 0 h 1237299"/>
              <a:gd name="connsiteX0" fmla="*/ 1727632 w 8611771"/>
              <a:gd name="connsiteY0" fmla="*/ 0 h 1237299"/>
              <a:gd name="connsiteX1" fmla="*/ 8608668 w 8611771"/>
              <a:gd name="connsiteY1" fmla="*/ 12373 h 1237299"/>
              <a:gd name="connsiteX2" fmla="*/ 8605178 w 8611771"/>
              <a:gd name="connsiteY2" fmla="*/ 776598 h 1237299"/>
              <a:gd name="connsiteX3" fmla="*/ 8605178 w 8611771"/>
              <a:gd name="connsiteY3" fmla="*/ 1237299 h 1237299"/>
              <a:gd name="connsiteX4" fmla="*/ 8605178 w 8611771"/>
              <a:gd name="connsiteY4" fmla="*/ 1237299 h 1237299"/>
              <a:gd name="connsiteX5" fmla="*/ 4813 w 8611771"/>
              <a:gd name="connsiteY5" fmla="*/ 1237299 h 1237299"/>
              <a:gd name="connsiteX6" fmla="*/ 108625 w 8611771"/>
              <a:gd name="connsiteY6" fmla="*/ 810431 h 1237299"/>
              <a:gd name="connsiteX7" fmla="*/ 778685 w 8611771"/>
              <a:gd name="connsiteY7" fmla="*/ 251837 h 1237299"/>
              <a:gd name="connsiteX8" fmla="*/ 1727632 w 8611771"/>
              <a:gd name="connsiteY8" fmla="*/ 0 h 1237299"/>
              <a:gd name="connsiteX0" fmla="*/ 1722819 w 8606958"/>
              <a:gd name="connsiteY0" fmla="*/ 0 h 1237299"/>
              <a:gd name="connsiteX1" fmla="*/ 8603855 w 8606958"/>
              <a:gd name="connsiteY1" fmla="*/ 12373 h 1237299"/>
              <a:gd name="connsiteX2" fmla="*/ 8600365 w 8606958"/>
              <a:gd name="connsiteY2" fmla="*/ 776598 h 1237299"/>
              <a:gd name="connsiteX3" fmla="*/ 8600365 w 8606958"/>
              <a:gd name="connsiteY3" fmla="*/ 1237299 h 1237299"/>
              <a:gd name="connsiteX4" fmla="*/ 8600365 w 8606958"/>
              <a:gd name="connsiteY4" fmla="*/ 1237299 h 1237299"/>
              <a:gd name="connsiteX5" fmla="*/ 0 w 8606958"/>
              <a:gd name="connsiteY5" fmla="*/ 1237299 h 1237299"/>
              <a:gd name="connsiteX6" fmla="*/ 103812 w 8606958"/>
              <a:gd name="connsiteY6" fmla="*/ 810431 h 1237299"/>
              <a:gd name="connsiteX7" fmla="*/ 773872 w 8606958"/>
              <a:gd name="connsiteY7" fmla="*/ 251837 h 1237299"/>
              <a:gd name="connsiteX8" fmla="*/ 1722819 w 8606958"/>
              <a:gd name="connsiteY8" fmla="*/ 0 h 1237299"/>
              <a:gd name="connsiteX0" fmla="*/ 1726697 w 8610836"/>
              <a:gd name="connsiteY0" fmla="*/ 0 h 1237299"/>
              <a:gd name="connsiteX1" fmla="*/ 8607733 w 8610836"/>
              <a:gd name="connsiteY1" fmla="*/ 12373 h 1237299"/>
              <a:gd name="connsiteX2" fmla="*/ 8604243 w 8610836"/>
              <a:gd name="connsiteY2" fmla="*/ 776598 h 1237299"/>
              <a:gd name="connsiteX3" fmla="*/ 8604243 w 8610836"/>
              <a:gd name="connsiteY3" fmla="*/ 1237299 h 1237299"/>
              <a:gd name="connsiteX4" fmla="*/ 8604243 w 8610836"/>
              <a:gd name="connsiteY4" fmla="*/ 1237299 h 1237299"/>
              <a:gd name="connsiteX5" fmla="*/ 3878 w 8610836"/>
              <a:gd name="connsiteY5" fmla="*/ 1237299 h 1237299"/>
              <a:gd name="connsiteX6" fmla="*/ 88815 w 8610836"/>
              <a:gd name="connsiteY6" fmla="*/ 810431 h 1237299"/>
              <a:gd name="connsiteX7" fmla="*/ 777750 w 8610836"/>
              <a:gd name="connsiteY7" fmla="*/ 251837 h 1237299"/>
              <a:gd name="connsiteX8" fmla="*/ 1726697 w 8610836"/>
              <a:gd name="connsiteY8" fmla="*/ 0 h 1237299"/>
              <a:gd name="connsiteX0" fmla="*/ 1722819 w 8606958"/>
              <a:gd name="connsiteY0" fmla="*/ 0 h 1237299"/>
              <a:gd name="connsiteX1" fmla="*/ 8603855 w 8606958"/>
              <a:gd name="connsiteY1" fmla="*/ 12373 h 1237299"/>
              <a:gd name="connsiteX2" fmla="*/ 8600365 w 8606958"/>
              <a:gd name="connsiteY2" fmla="*/ 776598 h 1237299"/>
              <a:gd name="connsiteX3" fmla="*/ 8600365 w 8606958"/>
              <a:gd name="connsiteY3" fmla="*/ 1237299 h 1237299"/>
              <a:gd name="connsiteX4" fmla="*/ 8600365 w 8606958"/>
              <a:gd name="connsiteY4" fmla="*/ 1237299 h 1237299"/>
              <a:gd name="connsiteX5" fmla="*/ 0 w 8606958"/>
              <a:gd name="connsiteY5" fmla="*/ 1237299 h 1237299"/>
              <a:gd name="connsiteX6" fmla="*/ 84937 w 8606958"/>
              <a:gd name="connsiteY6" fmla="*/ 810431 h 1237299"/>
              <a:gd name="connsiteX7" fmla="*/ 773872 w 8606958"/>
              <a:gd name="connsiteY7" fmla="*/ 251837 h 1237299"/>
              <a:gd name="connsiteX8" fmla="*/ 1722819 w 8606958"/>
              <a:gd name="connsiteY8" fmla="*/ 0 h 1237299"/>
              <a:gd name="connsiteX0" fmla="*/ 1722819 w 8606958"/>
              <a:gd name="connsiteY0" fmla="*/ 0 h 1237299"/>
              <a:gd name="connsiteX1" fmla="*/ 8603855 w 8606958"/>
              <a:gd name="connsiteY1" fmla="*/ 12373 h 1237299"/>
              <a:gd name="connsiteX2" fmla="*/ 8600365 w 8606958"/>
              <a:gd name="connsiteY2" fmla="*/ 776598 h 1237299"/>
              <a:gd name="connsiteX3" fmla="*/ 8600365 w 8606958"/>
              <a:gd name="connsiteY3" fmla="*/ 1237299 h 1237299"/>
              <a:gd name="connsiteX4" fmla="*/ 8600365 w 8606958"/>
              <a:gd name="connsiteY4" fmla="*/ 1237299 h 1237299"/>
              <a:gd name="connsiteX5" fmla="*/ 0 w 8606958"/>
              <a:gd name="connsiteY5" fmla="*/ 1237299 h 1237299"/>
              <a:gd name="connsiteX6" fmla="*/ 84937 w 8606958"/>
              <a:gd name="connsiteY6" fmla="*/ 810431 h 1237299"/>
              <a:gd name="connsiteX7" fmla="*/ 773872 w 8606958"/>
              <a:gd name="connsiteY7" fmla="*/ 251837 h 1237299"/>
              <a:gd name="connsiteX8" fmla="*/ 1722819 w 8606958"/>
              <a:gd name="connsiteY8" fmla="*/ 0 h 1237299"/>
              <a:gd name="connsiteX0" fmla="*/ 1722819 w 8606958"/>
              <a:gd name="connsiteY0" fmla="*/ 0 h 1237299"/>
              <a:gd name="connsiteX1" fmla="*/ 8603855 w 8606958"/>
              <a:gd name="connsiteY1" fmla="*/ 12373 h 1237299"/>
              <a:gd name="connsiteX2" fmla="*/ 8600365 w 8606958"/>
              <a:gd name="connsiteY2" fmla="*/ 776598 h 1237299"/>
              <a:gd name="connsiteX3" fmla="*/ 8600365 w 8606958"/>
              <a:gd name="connsiteY3" fmla="*/ 1237299 h 1237299"/>
              <a:gd name="connsiteX4" fmla="*/ 8600365 w 8606958"/>
              <a:gd name="connsiteY4" fmla="*/ 1237299 h 1237299"/>
              <a:gd name="connsiteX5" fmla="*/ 0 w 8606958"/>
              <a:gd name="connsiteY5" fmla="*/ 1237299 h 1237299"/>
              <a:gd name="connsiteX6" fmla="*/ 84937 w 8606958"/>
              <a:gd name="connsiteY6" fmla="*/ 810431 h 1237299"/>
              <a:gd name="connsiteX7" fmla="*/ 773872 w 8606958"/>
              <a:gd name="connsiteY7" fmla="*/ 251837 h 1237299"/>
              <a:gd name="connsiteX8" fmla="*/ 1722819 w 8606958"/>
              <a:gd name="connsiteY8" fmla="*/ 0 h 1237299"/>
              <a:gd name="connsiteX0" fmla="*/ 1722819 w 8606958"/>
              <a:gd name="connsiteY0" fmla="*/ 0 h 1237299"/>
              <a:gd name="connsiteX1" fmla="*/ 8603855 w 8606958"/>
              <a:gd name="connsiteY1" fmla="*/ 12373 h 1237299"/>
              <a:gd name="connsiteX2" fmla="*/ 8600365 w 8606958"/>
              <a:gd name="connsiteY2" fmla="*/ 776598 h 1237299"/>
              <a:gd name="connsiteX3" fmla="*/ 8600365 w 8606958"/>
              <a:gd name="connsiteY3" fmla="*/ 1237299 h 1237299"/>
              <a:gd name="connsiteX4" fmla="*/ 8600365 w 8606958"/>
              <a:gd name="connsiteY4" fmla="*/ 1237299 h 1237299"/>
              <a:gd name="connsiteX5" fmla="*/ 0 w 8606958"/>
              <a:gd name="connsiteY5" fmla="*/ 1237299 h 1237299"/>
              <a:gd name="connsiteX6" fmla="*/ 84937 w 8606958"/>
              <a:gd name="connsiteY6" fmla="*/ 810431 h 1237299"/>
              <a:gd name="connsiteX7" fmla="*/ 773872 w 8606958"/>
              <a:gd name="connsiteY7" fmla="*/ 251837 h 1237299"/>
              <a:gd name="connsiteX8" fmla="*/ 1722819 w 8606958"/>
              <a:gd name="connsiteY8" fmla="*/ 0 h 1237299"/>
              <a:gd name="connsiteX0" fmla="*/ 1722819 w 8606958"/>
              <a:gd name="connsiteY0" fmla="*/ 0 h 1237299"/>
              <a:gd name="connsiteX1" fmla="*/ 8603855 w 8606958"/>
              <a:gd name="connsiteY1" fmla="*/ 12373 h 1237299"/>
              <a:gd name="connsiteX2" fmla="*/ 8600365 w 8606958"/>
              <a:gd name="connsiteY2" fmla="*/ 776598 h 1237299"/>
              <a:gd name="connsiteX3" fmla="*/ 8600365 w 8606958"/>
              <a:gd name="connsiteY3" fmla="*/ 1237299 h 1237299"/>
              <a:gd name="connsiteX4" fmla="*/ 8600365 w 8606958"/>
              <a:gd name="connsiteY4" fmla="*/ 1237299 h 1237299"/>
              <a:gd name="connsiteX5" fmla="*/ 0 w 8606958"/>
              <a:gd name="connsiteY5" fmla="*/ 1237299 h 1237299"/>
              <a:gd name="connsiteX6" fmla="*/ 84937 w 8606958"/>
              <a:gd name="connsiteY6" fmla="*/ 810431 h 1237299"/>
              <a:gd name="connsiteX7" fmla="*/ 745560 w 8606958"/>
              <a:gd name="connsiteY7" fmla="*/ 239464 h 1237299"/>
              <a:gd name="connsiteX8" fmla="*/ 1722819 w 8606958"/>
              <a:gd name="connsiteY8" fmla="*/ 0 h 1237299"/>
              <a:gd name="connsiteX0" fmla="*/ 1722819 w 8606958"/>
              <a:gd name="connsiteY0" fmla="*/ 0 h 1237299"/>
              <a:gd name="connsiteX1" fmla="*/ 8603855 w 8606958"/>
              <a:gd name="connsiteY1" fmla="*/ 12373 h 1237299"/>
              <a:gd name="connsiteX2" fmla="*/ 8600365 w 8606958"/>
              <a:gd name="connsiteY2" fmla="*/ 776598 h 1237299"/>
              <a:gd name="connsiteX3" fmla="*/ 8600365 w 8606958"/>
              <a:gd name="connsiteY3" fmla="*/ 1237299 h 1237299"/>
              <a:gd name="connsiteX4" fmla="*/ 8600365 w 8606958"/>
              <a:gd name="connsiteY4" fmla="*/ 1237299 h 1237299"/>
              <a:gd name="connsiteX5" fmla="*/ 0 w 8606958"/>
              <a:gd name="connsiteY5" fmla="*/ 1237299 h 1237299"/>
              <a:gd name="connsiteX6" fmla="*/ 84937 w 8606958"/>
              <a:gd name="connsiteY6" fmla="*/ 810431 h 1237299"/>
              <a:gd name="connsiteX7" fmla="*/ 745560 w 8606958"/>
              <a:gd name="connsiteY7" fmla="*/ 239464 h 1237299"/>
              <a:gd name="connsiteX8" fmla="*/ 1722819 w 8606958"/>
              <a:gd name="connsiteY8" fmla="*/ 0 h 1237299"/>
              <a:gd name="connsiteX0" fmla="*/ 1722819 w 8606958"/>
              <a:gd name="connsiteY0" fmla="*/ 0 h 1237299"/>
              <a:gd name="connsiteX1" fmla="*/ 8603855 w 8606958"/>
              <a:gd name="connsiteY1" fmla="*/ 12373 h 1237299"/>
              <a:gd name="connsiteX2" fmla="*/ 8600365 w 8606958"/>
              <a:gd name="connsiteY2" fmla="*/ 776598 h 1237299"/>
              <a:gd name="connsiteX3" fmla="*/ 8600365 w 8606958"/>
              <a:gd name="connsiteY3" fmla="*/ 1237299 h 1237299"/>
              <a:gd name="connsiteX4" fmla="*/ 8600365 w 8606958"/>
              <a:gd name="connsiteY4" fmla="*/ 1237299 h 1237299"/>
              <a:gd name="connsiteX5" fmla="*/ 0 w 8606958"/>
              <a:gd name="connsiteY5" fmla="*/ 1237299 h 1237299"/>
              <a:gd name="connsiteX6" fmla="*/ 84937 w 8606958"/>
              <a:gd name="connsiteY6" fmla="*/ 810431 h 1237299"/>
              <a:gd name="connsiteX7" fmla="*/ 745560 w 8606958"/>
              <a:gd name="connsiteY7" fmla="*/ 239464 h 1237299"/>
              <a:gd name="connsiteX8" fmla="*/ 1722819 w 8606958"/>
              <a:gd name="connsiteY8" fmla="*/ 0 h 1237299"/>
              <a:gd name="connsiteX0" fmla="*/ 1722819 w 8606958"/>
              <a:gd name="connsiteY0" fmla="*/ 0 h 1237299"/>
              <a:gd name="connsiteX1" fmla="*/ 8603855 w 8606958"/>
              <a:gd name="connsiteY1" fmla="*/ 12373 h 1237299"/>
              <a:gd name="connsiteX2" fmla="*/ 8600365 w 8606958"/>
              <a:gd name="connsiteY2" fmla="*/ 776598 h 1237299"/>
              <a:gd name="connsiteX3" fmla="*/ 8600365 w 8606958"/>
              <a:gd name="connsiteY3" fmla="*/ 1237299 h 1237299"/>
              <a:gd name="connsiteX4" fmla="*/ 8600365 w 8606958"/>
              <a:gd name="connsiteY4" fmla="*/ 1237299 h 1237299"/>
              <a:gd name="connsiteX5" fmla="*/ 0 w 8606958"/>
              <a:gd name="connsiteY5" fmla="*/ 1237299 h 1237299"/>
              <a:gd name="connsiteX6" fmla="*/ 84937 w 8606958"/>
              <a:gd name="connsiteY6" fmla="*/ 810431 h 1237299"/>
              <a:gd name="connsiteX7" fmla="*/ 745560 w 8606958"/>
              <a:gd name="connsiteY7" fmla="*/ 239464 h 1237299"/>
              <a:gd name="connsiteX8" fmla="*/ 1722819 w 8606958"/>
              <a:gd name="connsiteY8" fmla="*/ 0 h 1237299"/>
              <a:gd name="connsiteX0" fmla="*/ 1722819 w 8606958"/>
              <a:gd name="connsiteY0" fmla="*/ 0 h 1237299"/>
              <a:gd name="connsiteX1" fmla="*/ 8603855 w 8606958"/>
              <a:gd name="connsiteY1" fmla="*/ 12373 h 1237299"/>
              <a:gd name="connsiteX2" fmla="*/ 8600365 w 8606958"/>
              <a:gd name="connsiteY2" fmla="*/ 776598 h 1237299"/>
              <a:gd name="connsiteX3" fmla="*/ 8600365 w 8606958"/>
              <a:gd name="connsiteY3" fmla="*/ 1237299 h 1237299"/>
              <a:gd name="connsiteX4" fmla="*/ 8600365 w 8606958"/>
              <a:gd name="connsiteY4" fmla="*/ 1237299 h 1237299"/>
              <a:gd name="connsiteX5" fmla="*/ 0 w 8606958"/>
              <a:gd name="connsiteY5" fmla="*/ 1237299 h 1237299"/>
              <a:gd name="connsiteX6" fmla="*/ 84937 w 8606958"/>
              <a:gd name="connsiteY6" fmla="*/ 810431 h 1237299"/>
              <a:gd name="connsiteX7" fmla="*/ 745560 w 8606958"/>
              <a:gd name="connsiteY7" fmla="*/ 239464 h 1237299"/>
              <a:gd name="connsiteX8" fmla="*/ 1722819 w 8606958"/>
              <a:gd name="connsiteY8" fmla="*/ 0 h 1237299"/>
              <a:gd name="connsiteX0" fmla="*/ 1722819 w 8606958"/>
              <a:gd name="connsiteY0" fmla="*/ 0 h 1237299"/>
              <a:gd name="connsiteX1" fmla="*/ 8603855 w 8606958"/>
              <a:gd name="connsiteY1" fmla="*/ 12373 h 1237299"/>
              <a:gd name="connsiteX2" fmla="*/ 8600365 w 8606958"/>
              <a:gd name="connsiteY2" fmla="*/ 776598 h 1237299"/>
              <a:gd name="connsiteX3" fmla="*/ 8600365 w 8606958"/>
              <a:gd name="connsiteY3" fmla="*/ 1237299 h 1237299"/>
              <a:gd name="connsiteX4" fmla="*/ 8600365 w 8606958"/>
              <a:gd name="connsiteY4" fmla="*/ 1237299 h 1237299"/>
              <a:gd name="connsiteX5" fmla="*/ 0 w 8606958"/>
              <a:gd name="connsiteY5" fmla="*/ 1237299 h 1237299"/>
              <a:gd name="connsiteX6" fmla="*/ 84937 w 8606958"/>
              <a:gd name="connsiteY6" fmla="*/ 810431 h 1237299"/>
              <a:gd name="connsiteX7" fmla="*/ 745560 w 8606958"/>
              <a:gd name="connsiteY7" fmla="*/ 239464 h 1237299"/>
              <a:gd name="connsiteX8" fmla="*/ 1722819 w 8606958"/>
              <a:gd name="connsiteY8" fmla="*/ 0 h 1237299"/>
              <a:gd name="connsiteX0" fmla="*/ 1722819 w 8606958"/>
              <a:gd name="connsiteY0" fmla="*/ 0 h 1237299"/>
              <a:gd name="connsiteX1" fmla="*/ 8603855 w 8606958"/>
              <a:gd name="connsiteY1" fmla="*/ 12373 h 1237299"/>
              <a:gd name="connsiteX2" fmla="*/ 8600365 w 8606958"/>
              <a:gd name="connsiteY2" fmla="*/ 776598 h 1237299"/>
              <a:gd name="connsiteX3" fmla="*/ 8600365 w 8606958"/>
              <a:gd name="connsiteY3" fmla="*/ 1237299 h 1237299"/>
              <a:gd name="connsiteX4" fmla="*/ 8600365 w 8606958"/>
              <a:gd name="connsiteY4" fmla="*/ 1237299 h 1237299"/>
              <a:gd name="connsiteX5" fmla="*/ 0 w 8606958"/>
              <a:gd name="connsiteY5" fmla="*/ 1237299 h 1237299"/>
              <a:gd name="connsiteX6" fmla="*/ 84937 w 8606958"/>
              <a:gd name="connsiteY6" fmla="*/ 810431 h 1237299"/>
              <a:gd name="connsiteX7" fmla="*/ 745560 w 8606958"/>
              <a:gd name="connsiteY7" fmla="*/ 239464 h 1237299"/>
              <a:gd name="connsiteX8" fmla="*/ 1722819 w 8606958"/>
              <a:gd name="connsiteY8" fmla="*/ 0 h 1237299"/>
              <a:gd name="connsiteX0" fmla="*/ 1637882 w 8606958"/>
              <a:gd name="connsiteY0" fmla="*/ 0 h 1237299"/>
              <a:gd name="connsiteX1" fmla="*/ 8603855 w 8606958"/>
              <a:gd name="connsiteY1" fmla="*/ 12373 h 1237299"/>
              <a:gd name="connsiteX2" fmla="*/ 8600365 w 8606958"/>
              <a:gd name="connsiteY2" fmla="*/ 776598 h 1237299"/>
              <a:gd name="connsiteX3" fmla="*/ 8600365 w 8606958"/>
              <a:gd name="connsiteY3" fmla="*/ 1237299 h 1237299"/>
              <a:gd name="connsiteX4" fmla="*/ 8600365 w 8606958"/>
              <a:gd name="connsiteY4" fmla="*/ 1237299 h 1237299"/>
              <a:gd name="connsiteX5" fmla="*/ 0 w 8606958"/>
              <a:gd name="connsiteY5" fmla="*/ 1237299 h 1237299"/>
              <a:gd name="connsiteX6" fmla="*/ 84937 w 8606958"/>
              <a:gd name="connsiteY6" fmla="*/ 810431 h 1237299"/>
              <a:gd name="connsiteX7" fmla="*/ 745560 w 8606958"/>
              <a:gd name="connsiteY7" fmla="*/ 239464 h 1237299"/>
              <a:gd name="connsiteX8" fmla="*/ 1637882 w 8606958"/>
              <a:gd name="connsiteY8" fmla="*/ 0 h 1237299"/>
              <a:gd name="connsiteX0" fmla="*/ 2298504 w 8606958"/>
              <a:gd name="connsiteY0" fmla="*/ 0 h 1249672"/>
              <a:gd name="connsiteX1" fmla="*/ 8603855 w 8606958"/>
              <a:gd name="connsiteY1" fmla="*/ 24746 h 1249672"/>
              <a:gd name="connsiteX2" fmla="*/ 8600365 w 8606958"/>
              <a:gd name="connsiteY2" fmla="*/ 788971 h 1249672"/>
              <a:gd name="connsiteX3" fmla="*/ 8600365 w 8606958"/>
              <a:gd name="connsiteY3" fmla="*/ 1249672 h 1249672"/>
              <a:gd name="connsiteX4" fmla="*/ 8600365 w 8606958"/>
              <a:gd name="connsiteY4" fmla="*/ 1249672 h 1249672"/>
              <a:gd name="connsiteX5" fmla="*/ 0 w 8606958"/>
              <a:gd name="connsiteY5" fmla="*/ 1249672 h 1249672"/>
              <a:gd name="connsiteX6" fmla="*/ 84937 w 8606958"/>
              <a:gd name="connsiteY6" fmla="*/ 822804 h 1249672"/>
              <a:gd name="connsiteX7" fmla="*/ 745560 w 8606958"/>
              <a:gd name="connsiteY7" fmla="*/ 251837 h 1249672"/>
              <a:gd name="connsiteX8" fmla="*/ 2298504 w 8606958"/>
              <a:gd name="connsiteY8" fmla="*/ 0 h 1249672"/>
              <a:gd name="connsiteX0" fmla="*/ 2298504 w 8606958"/>
              <a:gd name="connsiteY0" fmla="*/ 0 h 1249672"/>
              <a:gd name="connsiteX1" fmla="*/ 8603855 w 8606958"/>
              <a:gd name="connsiteY1" fmla="*/ 24746 h 1249672"/>
              <a:gd name="connsiteX2" fmla="*/ 8600365 w 8606958"/>
              <a:gd name="connsiteY2" fmla="*/ 788971 h 1249672"/>
              <a:gd name="connsiteX3" fmla="*/ 8600365 w 8606958"/>
              <a:gd name="connsiteY3" fmla="*/ 1249672 h 1249672"/>
              <a:gd name="connsiteX4" fmla="*/ 8600365 w 8606958"/>
              <a:gd name="connsiteY4" fmla="*/ 1249672 h 1249672"/>
              <a:gd name="connsiteX5" fmla="*/ 0 w 8606958"/>
              <a:gd name="connsiteY5" fmla="*/ 1249672 h 1249672"/>
              <a:gd name="connsiteX6" fmla="*/ 84937 w 8606958"/>
              <a:gd name="connsiteY6" fmla="*/ 822804 h 1249672"/>
              <a:gd name="connsiteX7" fmla="*/ 745560 w 8606958"/>
              <a:gd name="connsiteY7" fmla="*/ 251837 h 1249672"/>
              <a:gd name="connsiteX8" fmla="*/ 2298504 w 8606958"/>
              <a:gd name="connsiteY8" fmla="*/ 0 h 1249672"/>
              <a:gd name="connsiteX0" fmla="*/ 2298504 w 8606958"/>
              <a:gd name="connsiteY0" fmla="*/ 0 h 1249672"/>
              <a:gd name="connsiteX1" fmla="*/ 8603855 w 8606958"/>
              <a:gd name="connsiteY1" fmla="*/ 24746 h 1249672"/>
              <a:gd name="connsiteX2" fmla="*/ 8600365 w 8606958"/>
              <a:gd name="connsiteY2" fmla="*/ 788971 h 1249672"/>
              <a:gd name="connsiteX3" fmla="*/ 8600365 w 8606958"/>
              <a:gd name="connsiteY3" fmla="*/ 1249672 h 1249672"/>
              <a:gd name="connsiteX4" fmla="*/ 8600365 w 8606958"/>
              <a:gd name="connsiteY4" fmla="*/ 1249672 h 1249672"/>
              <a:gd name="connsiteX5" fmla="*/ 0 w 8606958"/>
              <a:gd name="connsiteY5" fmla="*/ 1249672 h 1249672"/>
              <a:gd name="connsiteX6" fmla="*/ 84937 w 8606958"/>
              <a:gd name="connsiteY6" fmla="*/ 822804 h 1249672"/>
              <a:gd name="connsiteX7" fmla="*/ 2298504 w 8606958"/>
              <a:gd name="connsiteY7" fmla="*/ 0 h 1249672"/>
              <a:gd name="connsiteX0" fmla="*/ 2600441 w 8908895"/>
              <a:gd name="connsiteY0" fmla="*/ 0 h 1249672"/>
              <a:gd name="connsiteX1" fmla="*/ 8905792 w 8908895"/>
              <a:gd name="connsiteY1" fmla="*/ 24746 h 1249672"/>
              <a:gd name="connsiteX2" fmla="*/ 8902302 w 8908895"/>
              <a:gd name="connsiteY2" fmla="*/ 788971 h 1249672"/>
              <a:gd name="connsiteX3" fmla="*/ 8902302 w 8908895"/>
              <a:gd name="connsiteY3" fmla="*/ 1249672 h 1249672"/>
              <a:gd name="connsiteX4" fmla="*/ 8902302 w 8908895"/>
              <a:gd name="connsiteY4" fmla="*/ 1249672 h 1249672"/>
              <a:gd name="connsiteX5" fmla="*/ 301937 w 8908895"/>
              <a:gd name="connsiteY5" fmla="*/ 1249672 h 1249672"/>
              <a:gd name="connsiteX6" fmla="*/ 2600441 w 8908895"/>
              <a:gd name="connsiteY6" fmla="*/ 0 h 1249672"/>
              <a:gd name="connsiteX0" fmla="*/ 2600441 w 8908895"/>
              <a:gd name="connsiteY0" fmla="*/ 0 h 1231113"/>
              <a:gd name="connsiteX1" fmla="*/ 8905792 w 8908895"/>
              <a:gd name="connsiteY1" fmla="*/ 6187 h 1231113"/>
              <a:gd name="connsiteX2" fmla="*/ 8902302 w 8908895"/>
              <a:gd name="connsiteY2" fmla="*/ 770412 h 1231113"/>
              <a:gd name="connsiteX3" fmla="*/ 8902302 w 8908895"/>
              <a:gd name="connsiteY3" fmla="*/ 1231113 h 1231113"/>
              <a:gd name="connsiteX4" fmla="*/ 8902302 w 8908895"/>
              <a:gd name="connsiteY4" fmla="*/ 1231113 h 1231113"/>
              <a:gd name="connsiteX5" fmla="*/ 301937 w 8908895"/>
              <a:gd name="connsiteY5" fmla="*/ 1231113 h 1231113"/>
              <a:gd name="connsiteX6" fmla="*/ 2600441 w 8908895"/>
              <a:gd name="connsiteY6" fmla="*/ 0 h 1231113"/>
              <a:gd name="connsiteX0" fmla="*/ 2716264 w 9024718"/>
              <a:gd name="connsiteY0" fmla="*/ 0 h 1231113"/>
              <a:gd name="connsiteX1" fmla="*/ 9021615 w 9024718"/>
              <a:gd name="connsiteY1" fmla="*/ 6187 h 1231113"/>
              <a:gd name="connsiteX2" fmla="*/ 9018125 w 9024718"/>
              <a:gd name="connsiteY2" fmla="*/ 770412 h 1231113"/>
              <a:gd name="connsiteX3" fmla="*/ 9018125 w 9024718"/>
              <a:gd name="connsiteY3" fmla="*/ 1231113 h 1231113"/>
              <a:gd name="connsiteX4" fmla="*/ 9018125 w 9024718"/>
              <a:gd name="connsiteY4" fmla="*/ 1231113 h 1231113"/>
              <a:gd name="connsiteX5" fmla="*/ 417760 w 9024718"/>
              <a:gd name="connsiteY5" fmla="*/ 1231113 h 1231113"/>
              <a:gd name="connsiteX6" fmla="*/ 2716264 w 9024718"/>
              <a:gd name="connsiteY6" fmla="*/ 0 h 1231113"/>
              <a:gd name="connsiteX0" fmla="*/ 2300894 w 8609348"/>
              <a:gd name="connsiteY0" fmla="*/ 0 h 1231113"/>
              <a:gd name="connsiteX1" fmla="*/ 8606245 w 8609348"/>
              <a:gd name="connsiteY1" fmla="*/ 6187 h 1231113"/>
              <a:gd name="connsiteX2" fmla="*/ 8602755 w 8609348"/>
              <a:gd name="connsiteY2" fmla="*/ 770412 h 1231113"/>
              <a:gd name="connsiteX3" fmla="*/ 8602755 w 8609348"/>
              <a:gd name="connsiteY3" fmla="*/ 1231113 h 1231113"/>
              <a:gd name="connsiteX4" fmla="*/ 8602755 w 8609348"/>
              <a:gd name="connsiteY4" fmla="*/ 1231113 h 1231113"/>
              <a:gd name="connsiteX5" fmla="*/ 2390 w 8609348"/>
              <a:gd name="connsiteY5" fmla="*/ 1231113 h 1231113"/>
              <a:gd name="connsiteX6" fmla="*/ 2300894 w 8609348"/>
              <a:gd name="connsiteY6" fmla="*/ 0 h 1231113"/>
              <a:gd name="connsiteX0" fmla="*/ 2299332 w 8607786"/>
              <a:gd name="connsiteY0" fmla="*/ 0 h 1231113"/>
              <a:gd name="connsiteX1" fmla="*/ 8604683 w 8607786"/>
              <a:gd name="connsiteY1" fmla="*/ 6187 h 1231113"/>
              <a:gd name="connsiteX2" fmla="*/ 8601193 w 8607786"/>
              <a:gd name="connsiteY2" fmla="*/ 770412 h 1231113"/>
              <a:gd name="connsiteX3" fmla="*/ 8601193 w 8607786"/>
              <a:gd name="connsiteY3" fmla="*/ 1231113 h 1231113"/>
              <a:gd name="connsiteX4" fmla="*/ 8601193 w 8607786"/>
              <a:gd name="connsiteY4" fmla="*/ 1231113 h 1231113"/>
              <a:gd name="connsiteX5" fmla="*/ 828 w 8607786"/>
              <a:gd name="connsiteY5" fmla="*/ 1231113 h 1231113"/>
              <a:gd name="connsiteX6" fmla="*/ 2299332 w 8607786"/>
              <a:gd name="connsiteY6" fmla="*/ 0 h 1231113"/>
              <a:gd name="connsiteX0" fmla="*/ 2298564 w 8607018"/>
              <a:gd name="connsiteY0" fmla="*/ 0 h 1231113"/>
              <a:gd name="connsiteX1" fmla="*/ 8603915 w 8607018"/>
              <a:gd name="connsiteY1" fmla="*/ 6187 h 1231113"/>
              <a:gd name="connsiteX2" fmla="*/ 8600425 w 8607018"/>
              <a:gd name="connsiteY2" fmla="*/ 770412 h 1231113"/>
              <a:gd name="connsiteX3" fmla="*/ 8600425 w 8607018"/>
              <a:gd name="connsiteY3" fmla="*/ 1231113 h 1231113"/>
              <a:gd name="connsiteX4" fmla="*/ 8600425 w 8607018"/>
              <a:gd name="connsiteY4" fmla="*/ 1231113 h 1231113"/>
              <a:gd name="connsiteX5" fmla="*/ 60 w 8607018"/>
              <a:gd name="connsiteY5" fmla="*/ 1231113 h 1231113"/>
              <a:gd name="connsiteX6" fmla="*/ 2298564 w 8607018"/>
              <a:gd name="connsiteY6" fmla="*/ 0 h 12311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607018" h="1231113">
                <a:moveTo>
                  <a:pt x="2298564" y="0"/>
                </a:moveTo>
                <a:lnTo>
                  <a:pt x="8603915" y="6187"/>
                </a:lnTo>
                <a:cubicBezTo>
                  <a:pt x="8612551" y="339562"/>
                  <a:pt x="8600425" y="590326"/>
                  <a:pt x="8600425" y="770412"/>
                </a:cubicBezTo>
                <a:lnTo>
                  <a:pt x="8600425" y="1231113"/>
                </a:lnTo>
                <a:lnTo>
                  <a:pt x="8600425" y="1231113"/>
                </a:lnTo>
                <a:lnTo>
                  <a:pt x="60" y="1231113"/>
                </a:lnTo>
                <a:cubicBezTo>
                  <a:pt x="-2693" y="979529"/>
                  <a:pt x="81279" y="0"/>
                  <a:pt x="2298564" y="0"/>
                </a:cubicBezTo>
                <a:close/>
              </a:path>
            </a:pathLst>
          </a:custGeom>
          <a:solidFill>
            <a:schemeClr val="accent2">
              <a:alpha val="80000"/>
            </a:schemeClr>
          </a:solidFill>
        </p:spPr>
        <p:txBody>
          <a:bodyPr anchor="t">
            <a:noAutofit/>
          </a:bodyPr>
          <a:lstStyle>
            <a:lvl1pPr marL="1371600">
              <a:lnSpc>
                <a:spcPct val="280000"/>
              </a:lnSpc>
              <a:spcBef>
                <a:spcPts val="1800"/>
              </a:spcBef>
              <a:defRPr>
                <a:solidFill>
                  <a:schemeClr val="bg2"/>
                </a:solidFill>
              </a:defRPr>
            </a:lvl1pPr>
          </a:lstStyle>
          <a:p>
            <a:r>
              <a:rPr lang="en-US" sz="4400">
                <a:solidFill>
                  <a:srgbClr val="FFFFFF"/>
                </a:solidFill>
              </a:rPr>
              <a:t>Click to edit Master title style</a:t>
            </a:r>
            <a:endParaRPr lang="en-US" sz="4400" dirty="0">
              <a:solidFill>
                <a:srgbClr val="FFFFFF"/>
              </a:solidFill>
            </a:endParaRP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9A0315CC-EC7D-4E65-936E-03F3BE2200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477125" y="0"/>
            <a:ext cx="4714875" cy="6858000"/>
          </a:xfrm>
          <a:custGeom>
            <a:avLst/>
            <a:gdLst>
              <a:gd name="connsiteX0" fmla="*/ 3611850 w 4528607"/>
              <a:gd name="connsiteY0" fmla="*/ 0 h 6858000"/>
              <a:gd name="connsiteX1" fmla="*/ 4528607 w 4528607"/>
              <a:gd name="connsiteY1" fmla="*/ 0 h 6858000"/>
              <a:gd name="connsiteX2" fmla="*/ 4528607 w 4528607"/>
              <a:gd name="connsiteY2" fmla="*/ 6858000 h 6858000"/>
              <a:gd name="connsiteX3" fmla="*/ 0 w 4528607"/>
              <a:gd name="connsiteY3" fmla="*/ 6858000 h 6858000"/>
              <a:gd name="connsiteX4" fmla="*/ 157749 w 4528607"/>
              <a:gd name="connsiteY4" fmla="*/ 6846005 h 6858000"/>
              <a:gd name="connsiteX5" fmla="*/ 3612770 w 4528607"/>
              <a:gd name="connsiteY5" fmla="*/ 3017366 h 6858000"/>
              <a:gd name="connsiteX6" fmla="*/ 3611350 w 4528607"/>
              <a:gd name="connsiteY6" fmla="*/ 2961216 h 6858000"/>
              <a:gd name="connsiteX7" fmla="*/ 3611850 w 4528607"/>
              <a:gd name="connsiteY7" fmla="*/ 296121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28607" h="6858000">
                <a:moveTo>
                  <a:pt x="3611850" y="0"/>
                </a:moveTo>
                <a:lnTo>
                  <a:pt x="4528607" y="0"/>
                </a:lnTo>
                <a:lnTo>
                  <a:pt x="4528607" y="6858000"/>
                </a:lnTo>
                <a:lnTo>
                  <a:pt x="0" y="6858000"/>
                </a:lnTo>
                <a:lnTo>
                  <a:pt x="157749" y="6846005"/>
                </a:lnTo>
                <a:cubicBezTo>
                  <a:pt x="2098384" y="6648923"/>
                  <a:pt x="3612770" y="5009996"/>
                  <a:pt x="3612770" y="3017366"/>
                </a:cubicBezTo>
                <a:lnTo>
                  <a:pt x="3611350" y="2961216"/>
                </a:lnTo>
                <a:lnTo>
                  <a:pt x="3611850" y="2961216"/>
                </a:lnTo>
                <a:close/>
              </a:path>
            </a:pathLst>
          </a:custGeom>
          <a:solidFill>
            <a:schemeClr val="accent2">
              <a:lumMod val="75000"/>
              <a:alpha val="6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DAB5A3B-4D59-4E0D-9EA9-FAFC9BFBB57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000614" y="5920740"/>
            <a:ext cx="5476512" cy="723900"/>
          </a:xfrm>
        </p:spPr>
        <p:txBody>
          <a:bodyPr>
            <a:noAutofit/>
          </a:bodyPr>
          <a:lstStyle>
            <a:lvl1pPr>
              <a:buNone/>
              <a:defRPr sz="2000">
                <a:solidFill>
                  <a:schemeClr val="bg2"/>
                </a:solidFill>
              </a:defRPr>
            </a:lvl1pPr>
            <a:lvl2pPr>
              <a:buNone/>
              <a:defRPr sz="2000">
                <a:solidFill>
                  <a:schemeClr val="bg2"/>
                </a:solidFill>
              </a:defRPr>
            </a:lvl2pPr>
            <a:lvl3pPr>
              <a:buNone/>
              <a:defRPr sz="2000">
                <a:solidFill>
                  <a:schemeClr val="bg2"/>
                </a:solidFill>
              </a:defRPr>
            </a:lvl3pPr>
            <a:lvl4pPr>
              <a:buNone/>
              <a:defRPr sz="2000">
                <a:solidFill>
                  <a:schemeClr val="bg2"/>
                </a:solidFill>
              </a:defRPr>
            </a:lvl4pPr>
            <a:lvl5pPr>
              <a:buNone/>
              <a:defRPr sz="2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5538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C51886-4F39-4E3E-948D-DBC73F267A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8056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2C7B2A-B6BE-46FD-9278-A5246BF7EE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3200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E85295-E4B5-4D75-954F-B07A2F4CAB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635623"/>
            <a:ext cx="3200400" cy="3554039"/>
          </a:xfrm>
        </p:spPr>
        <p:txBody>
          <a:bodyPr>
            <a:normAutofit/>
          </a:bodyPr>
          <a:lstStyle>
            <a:lvl1pPr marL="283464" indent="-283464">
              <a:defRPr sz="1400"/>
            </a:lvl1pPr>
            <a:lvl2pPr marL="283464" indent="-283464">
              <a:defRPr sz="1400"/>
            </a:lvl2pPr>
            <a:lvl3pPr marL="283464" indent="-283464">
              <a:defRPr sz="1400"/>
            </a:lvl3pPr>
            <a:lvl4pPr marL="283464" indent="-283464">
              <a:defRPr sz="1400"/>
            </a:lvl4pPr>
            <a:lvl5pPr marL="283464" indent="-283464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687ABF0-C78D-4589-8FA5-0D6238B4B0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496597" y="1679012"/>
            <a:ext cx="3200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C6A4064-2E0A-4FC3-837B-14EC0EF3A65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96597" y="2633472"/>
            <a:ext cx="3200400" cy="3554040"/>
          </a:xfrm>
        </p:spPr>
        <p:txBody>
          <a:bodyPr>
            <a:normAutofit/>
          </a:bodyPr>
          <a:lstStyle>
            <a:lvl1pPr marL="283464" indent="-283464">
              <a:defRPr sz="1400"/>
            </a:lvl1pPr>
            <a:lvl2pPr marL="283464" indent="-283464">
              <a:defRPr sz="1400"/>
            </a:lvl2pPr>
            <a:lvl3pPr marL="283464" indent="-283464">
              <a:defRPr sz="1400"/>
            </a:lvl3pPr>
            <a:lvl4pPr marL="283464" indent="-283464">
              <a:defRPr sz="1400"/>
            </a:lvl4pPr>
            <a:lvl5pPr marL="283464" indent="-283464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255FA165-37DF-4E15-9395-3DD34C0F1CC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53406" y="1682496"/>
            <a:ext cx="3200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CAFAE5B4-E9C2-4CEE-AE3C-EAD0E422778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153406" y="2633472"/>
            <a:ext cx="3200400" cy="3554040"/>
          </a:xfrm>
        </p:spPr>
        <p:txBody>
          <a:bodyPr>
            <a:normAutofit/>
          </a:bodyPr>
          <a:lstStyle>
            <a:lvl1pPr marL="283464" indent="-283464">
              <a:defRPr sz="1400"/>
            </a:lvl1pPr>
            <a:lvl2pPr marL="283464" indent="-283464">
              <a:defRPr sz="1400"/>
            </a:lvl2pPr>
            <a:lvl3pPr marL="283464" indent="-283464">
              <a:defRPr sz="1400"/>
            </a:lvl3pPr>
            <a:lvl4pPr marL="283464" indent="-283464">
              <a:defRPr sz="1400"/>
            </a:lvl4pPr>
            <a:lvl5pPr marL="283464" indent="-283464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14EC709-AAD9-475C-AC6A-943A8E872A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UIT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8E3C169-8D29-4CC4-9581-748178F3C0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340640-D88B-43B9-ACAA-7637F74612E6}" type="datetime1">
              <a:rPr lang="vi-VN" smtClean="0"/>
              <a:t>25/12/2021</a:t>
            </a:fld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20C0E3E-587D-46EB-AAF5-011C137B0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08AB70BE-1769-45B8-85A6-0C837432C7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17974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_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8F77B68-7FA5-4C67-BB5E-544A66A747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212896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459E3D4-4913-4324-9732-B962CCA5D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1" y="443553"/>
            <a:ext cx="9914859" cy="13258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>
                <a:solidFill>
                  <a:srgbClr val="FFFFFF"/>
                </a:solidFill>
              </a:rPr>
              <a:t>Click to edit Master title style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Content Placeholder 9">
            <a:extLst>
              <a:ext uri="{FF2B5EF4-FFF2-40B4-BE49-F238E27FC236}">
                <a16:creationId xmlns:a16="http://schemas.microsoft.com/office/drawing/2014/main" id="{FE71C6AE-BA35-4C02-9C7B-2A2D9775DF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2709080"/>
            <a:ext cx="5868537" cy="3467881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2F8E2564-CCE3-4E5F-BA7A-BE1CD195CC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844851" y="1"/>
            <a:ext cx="2347150" cy="4454343"/>
          </a:xfrm>
          <a:custGeom>
            <a:avLst/>
            <a:gdLst>
              <a:gd name="connsiteX0" fmla="*/ 2329738 w 2347151"/>
              <a:gd name="connsiteY0" fmla="*/ 0 h 4454343"/>
              <a:gd name="connsiteX1" fmla="*/ 2347151 w 2347151"/>
              <a:gd name="connsiteY1" fmla="*/ 0 h 4454343"/>
              <a:gd name="connsiteX2" fmla="*/ 2347151 w 2347151"/>
              <a:gd name="connsiteY2" fmla="*/ 4454343 h 4454343"/>
              <a:gd name="connsiteX3" fmla="*/ 2340504 w 2347151"/>
              <a:gd name="connsiteY3" fmla="*/ 4322705 h 4454343"/>
              <a:gd name="connsiteX4" fmla="*/ 134816 w 2347151"/>
              <a:gd name="connsiteY4" fmla="*/ 2130974 h 4454343"/>
              <a:gd name="connsiteX5" fmla="*/ 0 w 2347151"/>
              <a:gd name="connsiteY5" fmla="*/ 2124591 h 4454343"/>
              <a:gd name="connsiteX6" fmla="*/ 134816 w 2347151"/>
              <a:gd name="connsiteY6" fmla="*/ 2118208 h 4454343"/>
              <a:gd name="connsiteX7" fmla="*/ 2309087 w 2347151"/>
              <a:gd name="connsiteY7" fmla="*/ 141037 h 4454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47151" h="4454343">
                <a:moveTo>
                  <a:pt x="2329738" y="0"/>
                </a:moveTo>
                <a:lnTo>
                  <a:pt x="2347151" y="0"/>
                </a:lnTo>
                <a:lnTo>
                  <a:pt x="2347151" y="4454343"/>
                </a:lnTo>
                <a:lnTo>
                  <a:pt x="2340504" y="4322705"/>
                </a:lnTo>
                <a:cubicBezTo>
                  <a:pt x="2222700" y="3162715"/>
                  <a:pt x="1296917" y="2241584"/>
                  <a:pt x="134816" y="2130974"/>
                </a:cubicBezTo>
                <a:lnTo>
                  <a:pt x="0" y="2124591"/>
                </a:lnTo>
                <a:lnTo>
                  <a:pt x="134816" y="2118208"/>
                </a:lnTo>
                <a:cubicBezTo>
                  <a:pt x="1224286" y="2014511"/>
                  <a:pt x="2106054" y="1198443"/>
                  <a:pt x="2309087" y="141037"/>
                </a:cubicBezTo>
                <a:close/>
              </a:path>
            </a:pathLst>
          </a:cu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70E4796D-B53A-4567-BE9E-482FEC3EDB2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26184" y="2126134"/>
            <a:ext cx="2434622" cy="2503056"/>
          </a:xfrm>
          <a:custGeom>
            <a:avLst/>
            <a:gdLst>
              <a:gd name="connsiteX0" fmla="*/ 0 w 2434622"/>
              <a:gd name="connsiteY0" fmla="*/ 0 h 2381427"/>
              <a:gd name="connsiteX1" fmla="*/ 2434622 w 2434622"/>
              <a:gd name="connsiteY1" fmla="*/ 0 h 2381427"/>
              <a:gd name="connsiteX2" fmla="*/ 2434622 w 2434622"/>
              <a:gd name="connsiteY2" fmla="*/ 2381427 h 2381427"/>
              <a:gd name="connsiteX3" fmla="*/ 0 w 2434622"/>
              <a:gd name="connsiteY3" fmla="*/ 2381427 h 23814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4622" h="2381427">
                <a:moveTo>
                  <a:pt x="0" y="0"/>
                </a:moveTo>
                <a:lnTo>
                  <a:pt x="2434622" y="0"/>
                </a:lnTo>
                <a:lnTo>
                  <a:pt x="2434622" y="2381427"/>
                </a:lnTo>
                <a:lnTo>
                  <a:pt x="0" y="2381427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1FD357AB-C536-40A5-BB4E-AD59A1D930C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759092" y="2118839"/>
            <a:ext cx="2432908" cy="2498880"/>
          </a:xfrm>
          <a:custGeom>
            <a:avLst/>
            <a:gdLst>
              <a:gd name="connsiteX0" fmla="*/ 0 w 2425326"/>
              <a:gd name="connsiteY0" fmla="*/ 0 h 2381426"/>
              <a:gd name="connsiteX1" fmla="*/ 254330 w 2425326"/>
              <a:gd name="connsiteY1" fmla="*/ 0 h 2381426"/>
              <a:gd name="connsiteX2" fmla="*/ 433844 w 2425326"/>
              <a:gd name="connsiteY2" fmla="*/ 25132 h 2381426"/>
              <a:gd name="connsiteX3" fmla="*/ 2424547 w 2425326"/>
              <a:gd name="connsiteY3" fmla="*/ 2186765 h 2381426"/>
              <a:gd name="connsiteX4" fmla="*/ 2425326 w 2425326"/>
              <a:gd name="connsiteY4" fmla="*/ 2202193 h 2381426"/>
              <a:gd name="connsiteX5" fmla="*/ 2425326 w 2425326"/>
              <a:gd name="connsiteY5" fmla="*/ 2381426 h 2381426"/>
              <a:gd name="connsiteX6" fmla="*/ 0 w 2425326"/>
              <a:gd name="connsiteY6" fmla="*/ 2381426 h 2381426"/>
              <a:gd name="connsiteX0" fmla="*/ 0 w 2701627"/>
              <a:gd name="connsiteY0" fmla="*/ 0 h 2419519"/>
              <a:gd name="connsiteX1" fmla="*/ 254330 w 2701627"/>
              <a:gd name="connsiteY1" fmla="*/ 0 h 2419519"/>
              <a:gd name="connsiteX2" fmla="*/ 433844 w 2701627"/>
              <a:gd name="connsiteY2" fmla="*/ 25132 h 2419519"/>
              <a:gd name="connsiteX3" fmla="*/ 2424547 w 2701627"/>
              <a:gd name="connsiteY3" fmla="*/ 2186765 h 2419519"/>
              <a:gd name="connsiteX4" fmla="*/ 2425326 w 2701627"/>
              <a:gd name="connsiteY4" fmla="*/ 2381426 h 2419519"/>
              <a:gd name="connsiteX5" fmla="*/ 0 w 2701627"/>
              <a:gd name="connsiteY5" fmla="*/ 2381426 h 2419519"/>
              <a:gd name="connsiteX6" fmla="*/ 0 w 2701627"/>
              <a:gd name="connsiteY6" fmla="*/ 0 h 2419519"/>
              <a:gd name="connsiteX0" fmla="*/ 0 w 2427563"/>
              <a:gd name="connsiteY0" fmla="*/ 0 h 2381426"/>
              <a:gd name="connsiteX1" fmla="*/ 254330 w 2427563"/>
              <a:gd name="connsiteY1" fmla="*/ 0 h 2381426"/>
              <a:gd name="connsiteX2" fmla="*/ 433844 w 2427563"/>
              <a:gd name="connsiteY2" fmla="*/ 25132 h 2381426"/>
              <a:gd name="connsiteX3" fmla="*/ 2425326 w 2427563"/>
              <a:gd name="connsiteY3" fmla="*/ 2381426 h 2381426"/>
              <a:gd name="connsiteX4" fmla="*/ 0 w 2427563"/>
              <a:gd name="connsiteY4" fmla="*/ 2381426 h 2381426"/>
              <a:gd name="connsiteX5" fmla="*/ 0 w 2427563"/>
              <a:gd name="connsiteY5" fmla="*/ 0 h 2381426"/>
              <a:gd name="connsiteX0" fmla="*/ 0 w 2425384"/>
              <a:gd name="connsiteY0" fmla="*/ 0 h 2381426"/>
              <a:gd name="connsiteX1" fmla="*/ 254330 w 2425384"/>
              <a:gd name="connsiteY1" fmla="*/ 0 h 2381426"/>
              <a:gd name="connsiteX2" fmla="*/ 433844 w 2425384"/>
              <a:gd name="connsiteY2" fmla="*/ 25132 h 2381426"/>
              <a:gd name="connsiteX3" fmla="*/ 2425326 w 2425384"/>
              <a:gd name="connsiteY3" fmla="*/ 2381426 h 2381426"/>
              <a:gd name="connsiteX4" fmla="*/ 0 w 2425384"/>
              <a:gd name="connsiteY4" fmla="*/ 2381426 h 2381426"/>
              <a:gd name="connsiteX5" fmla="*/ 0 w 2425384"/>
              <a:gd name="connsiteY5" fmla="*/ 0 h 2381426"/>
              <a:gd name="connsiteX0" fmla="*/ 0 w 2425326"/>
              <a:gd name="connsiteY0" fmla="*/ 0 h 2381426"/>
              <a:gd name="connsiteX1" fmla="*/ 254330 w 2425326"/>
              <a:gd name="connsiteY1" fmla="*/ 0 h 2381426"/>
              <a:gd name="connsiteX2" fmla="*/ 2425326 w 2425326"/>
              <a:gd name="connsiteY2" fmla="*/ 2381426 h 2381426"/>
              <a:gd name="connsiteX3" fmla="*/ 0 w 2425326"/>
              <a:gd name="connsiteY3" fmla="*/ 2381426 h 2381426"/>
              <a:gd name="connsiteX4" fmla="*/ 0 w 2425326"/>
              <a:gd name="connsiteY4" fmla="*/ 0 h 2381426"/>
              <a:gd name="connsiteX0" fmla="*/ 0 w 2425326"/>
              <a:gd name="connsiteY0" fmla="*/ 0 h 2381426"/>
              <a:gd name="connsiteX1" fmla="*/ 2425326 w 2425326"/>
              <a:gd name="connsiteY1" fmla="*/ 2381426 h 2381426"/>
              <a:gd name="connsiteX2" fmla="*/ 0 w 2425326"/>
              <a:gd name="connsiteY2" fmla="*/ 2381426 h 2381426"/>
              <a:gd name="connsiteX3" fmla="*/ 0 w 2425326"/>
              <a:gd name="connsiteY3" fmla="*/ 0 h 2381426"/>
              <a:gd name="connsiteX0" fmla="*/ 0 w 2425326"/>
              <a:gd name="connsiteY0" fmla="*/ 0 h 2381426"/>
              <a:gd name="connsiteX1" fmla="*/ 2425326 w 2425326"/>
              <a:gd name="connsiteY1" fmla="*/ 2381426 h 2381426"/>
              <a:gd name="connsiteX2" fmla="*/ 0 w 2425326"/>
              <a:gd name="connsiteY2" fmla="*/ 2381426 h 2381426"/>
              <a:gd name="connsiteX3" fmla="*/ 0 w 2425326"/>
              <a:gd name="connsiteY3" fmla="*/ 0 h 2381426"/>
              <a:gd name="connsiteX0" fmla="*/ 0 w 2425326"/>
              <a:gd name="connsiteY0" fmla="*/ 0 h 2381426"/>
              <a:gd name="connsiteX1" fmla="*/ 2425326 w 2425326"/>
              <a:gd name="connsiteY1" fmla="*/ 2381426 h 2381426"/>
              <a:gd name="connsiteX2" fmla="*/ 0 w 2425326"/>
              <a:gd name="connsiteY2" fmla="*/ 2381426 h 2381426"/>
              <a:gd name="connsiteX3" fmla="*/ 0 w 2425326"/>
              <a:gd name="connsiteY3" fmla="*/ 0 h 2381426"/>
              <a:gd name="connsiteX0" fmla="*/ 0 w 2425326"/>
              <a:gd name="connsiteY0" fmla="*/ 0 h 2381426"/>
              <a:gd name="connsiteX1" fmla="*/ 2425326 w 2425326"/>
              <a:gd name="connsiteY1" fmla="*/ 2381426 h 2381426"/>
              <a:gd name="connsiteX2" fmla="*/ 0 w 2425326"/>
              <a:gd name="connsiteY2" fmla="*/ 2381426 h 2381426"/>
              <a:gd name="connsiteX3" fmla="*/ 0 w 2425326"/>
              <a:gd name="connsiteY3" fmla="*/ 0 h 2381426"/>
              <a:gd name="connsiteX0" fmla="*/ 0 w 2425326"/>
              <a:gd name="connsiteY0" fmla="*/ 14 h 2381440"/>
              <a:gd name="connsiteX1" fmla="*/ 2425326 w 2425326"/>
              <a:gd name="connsiteY1" fmla="*/ 2381440 h 2381440"/>
              <a:gd name="connsiteX2" fmla="*/ 0 w 2425326"/>
              <a:gd name="connsiteY2" fmla="*/ 2381440 h 2381440"/>
              <a:gd name="connsiteX3" fmla="*/ 0 w 2425326"/>
              <a:gd name="connsiteY3" fmla="*/ 14 h 2381440"/>
              <a:gd name="connsiteX0" fmla="*/ 0 w 2427169"/>
              <a:gd name="connsiteY0" fmla="*/ 14 h 2381440"/>
              <a:gd name="connsiteX1" fmla="*/ 2425326 w 2427169"/>
              <a:gd name="connsiteY1" fmla="*/ 2381440 h 2381440"/>
              <a:gd name="connsiteX2" fmla="*/ 0 w 2427169"/>
              <a:gd name="connsiteY2" fmla="*/ 2381440 h 2381440"/>
              <a:gd name="connsiteX3" fmla="*/ 0 w 2427169"/>
              <a:gd name="connsiteY3" fmla="*/ 14 h 2381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7169" h="2381440">
                <a:moveTo>
                  <a:pt x="0" y="14"/>
                </a:moveTo>
                <a:cubicBezTo>
                  <a:pt x="1692362" y="-4985"/>
                  <a:pt x="2470324" y="1326204"/>
                  <a:pt x="2425326" y="2381440"/>
                </a:cubicBezTo>
                <a:lnTo>
                  <a:pt x="0" y="2381440"/>
                </a:lnTo>
                <a:lnTo>
                  <a:pt x="0" y="14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753C5C-8415-4BF0-810D-A4C22F695E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UIT</a:t>
            </a:r>
            <a:endParaRPr lang="en-US" dirty="0"/>
          </a:p>
        </p:txBody>
      </p:sp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EF54B49C-CC16-4438-9923-F41C8E75273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324344" y="4503573"/>
            <a:ext cx="2434622" cy="2354427"/>
          </a:xfrm>
          <a:custGeom>
            <a:avLst/>
            <a:gdLst>
              <a:gd name="connsiteX0" fmla="*/ 0 w 2434622"/>
              <a:gd name="connsiteY0" fmla="*/ 0 h 2381427"/>
              <a:gd name="connsiteX1" fmla="*/ 2434622 w 2434622"/>
              <a:gd name="connsiteY1" fmla="*/ 0 h 2381427"/>
              <a:gd name="connsiteX2" fmla="*/ 2434622 w 2434622"/>
              <a:gd name="connsiteY2" fmla="*/ 2381427 h 2381427"/>
              <a:gd name="connsiteX3" fmla="*/ 0 w 2434622"/>
              <a:gd name="connsiteY3" fmla="*/ 2381427 h 23814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4622" h="2381427">
                <a:moveTo>
                  <a:pt x="0" y="0"/>
                </a:moveTo>
                <a:lnTo>
                  <a:pt x="2434622" y="0"/>
                </a:lnTo>
                <a:lnTo>
                  <a:pt x="2434622" y="2381427"/>
                </a:lnTo>
                <a:lnTo>
                  <a:pt x="0" y="2381427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Picture Placeholder 35">
            <a:extLst>
              <a:ext uri="{FF2B5EF4-FFF2-40B4-BE49-F238E27FC236}">
                <a16:creationId xmlns:a16="http://schemas.microsoft.com/office/drawing/2014/main" id="{BC1AB157-27FC-4B7D-9CCA-71C57045CEE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758966" y="4507560"/>
            <a:ext cx="2434622" cy="2350439"/>
          </a:xfrm>
          <a:custGeom>
            <a:avLst/>
            <a:gdLst>
              <a:gd name="connsiteX0" fmla="*/ 0 w 2434622"/>
              <a:gd name="connsiteY0" fmla="*/ 0 h 2342635"/>
              <a:gd name="connsiteX1" fmla="*/ 2434622 w 2434622"/>
              <a:gd name="connsiteY1" fmla="*/ 0 h 2342635"/>
              <a:gd name="connsiteX2" fmla="*/ 2434622 w 2434622"/>
              <a:gd name="connsiteY2" fmla="*/ 2342635 h 2342635"/>
              <a:gd name="connsiteX3" fmla="*/ 0 w 2434622"/>
              <a:gd name="connsiteY3" fmla="*/ 2342635 h 2342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4622" h="2342635">
                <a:moveTo>
                  <a:pt x="0" y="0"/>
                </a:moveTo>
                <a:lnTo>
                  <a:pt x="2434622" y="0"/>
                </a:lnTo>
                <a:lnTo>
                  <a:pt x="2434622" y="2342635"/>
                </a:lnTo>
                <a:lnTo>
                  <a:pt x="0" y="2342635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A2485D4-41D3-4182-8DFE-2E0713EC0B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9C45A38E-65A8-4B73-ADF8-08231C86A0E5}" type="datetime1">
              <a:rPr lang="vi-VN" smtClean="0"/>
              <a:t>25/12/2021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5EBFEA-4321-48C4-9CA1-43517540C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08AB70BE-1769-45B8-85A6-0C837432C7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83899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losing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0BAB19D3-90A9-40E5-BED8-289A8919A7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AD247D9-20CF-4BAD-906D-66DB8B852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63479" y="596393"/>
            <a:ext cx="5618922" cy="1542507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>
                <a:solidFill>
                  <a:srgbClr val="FFFFFF"/>
                </a:solidFill>
              </a:rPr>
              <a:t>Click to edit Master title style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80E4B7A8-67F1-4290-B537-DE49AD9FBFF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-1"/>
            <a:ext cx="5181600" cy="6857999"/>
          </a:xfrm>
          <a:custGeom>
            <a:avLst/>
            <a:gdLst>
              <a:gd name="connsiteX0" fmla="*/ 0 w 5181600"/>
              <a:gd name="connsiteY0" fmla="*/ 0 h 6857999"/>
              <a:gd name="connsiteX1" fmla="*/ 5181600 w 5181600"/>
              <a:gd name="connsiteY1" fmla="*/ 0 h 6857999"/>
              <a:gd name="connsiteX2" fmla="*/ 5181600 w 5181600"/>
              <a:gd name="connsiteY2" fmla="*/ 4504871 h 6857999"/>
              <a:gd name="connsiteX3" fmla="*/ 5181598 w 5181600"/>
              <a:gd name="connsiteY3" fmla="*/ 4504830 h 6857999"/>
              <a:gd name="connsiteX4" fmla="*/ 5175215 w 5181600"/>
              <a:gd name="connsiteY4" fmla="*/ 4639646 h 6857999"/>
              <a:gd name="connsiteX5" fmla="*/ 2983485 w 5181600"/>
              <a:gd name="connsiteY5" fmla="*/ 6845334 h 6857999"/>
              <a:gd name="connsiteX6" fmla="*/ 2749639 w 5181600"/>
              <a:gd name="connsiteY6" fmla="*/ 6857142 h 6857999"/>
              <a:gd name="connsiteX7" fmla="*/ 2749639 w 5181600"/>
              <a:gd name="connsiteY7" fmla="*/ 6857999 h 6857999"/>
              <a:gd name="connsiteX8" fmla="*/ 0 w 5181600"/>
              <a:gd name="connsiteY8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181600" h="6857999">
                <a:moveTo>
                  <a:pt x="0" y="0"/>
                </a:moveTo>
                <a:lnTo>
                  <a:pt x="5181600" y="0"/>
                </a:lnTo>
                <a:lnTo>
                  <a:pt x="5181600" y="4504871"/>
                </a:lnTo>
                <a:lnTo>
                  <a:pt x="5181598" y="4504830"/>
                </a:lnTo>
                <a:lnTo>
                  <a:pt x="5175215" y="4639646"/>
                </a:lnTo>
                <a:cubicBezTo>
                  <a:pt x="5064605" y="5801747"/>
                  <a:pt x="4143475" y="6727530"/>
                  <a:pt x="2983485" y="6845334"/>
                </a:cubicBezTo>
                <a:lnTo>
                  <a:pt x="2749639" y="6857142"/>
                </a:lnTo>
                <a:lnTo>
                  <a:pt x="2749639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E5EAFE93-40B7-4FF8-BEE7-E39911ECD8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78" y="2138901"/>
            <a:ext cx="5618922" cy="4033299"/>
          </a:xfrm>
        </p:spPr>
        <p:txBody>
          <a:bodyPr>
            <a:normAutofit/>
          </a:bodyPr>
          <a:lstStyle>
            <a:lvl1pPr>
              <a:buNone/>
              <a:defRPr>
                <a:solidFill>
                  <a:schemeClr val="bg2"/>
                </a:solidFill>
              </a:defRPr>
            </a:lvl1pPr>
          </a:lstStyle>
          <a:p>
            <a:pPr lvl="0"/>
            <a:r>
              <a:rPr lang="en-US">
                <a:solidFill>
                  <a:srgbClr val="FFFFFF"/>
                </a:solidFill>
              </a:rPr>
              <a:t>Click to edit Master text styles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752B41F-4B4E-4E1F-9191-6BB3F421ED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4005014" y="3249456"/>
            <a:ext cx="2353172" cy="4863918"/>
          </a:xfrm>
          <a:custGeom>
            <a:avLst/>
            <a:gdLst>
              <a:gd name="connsiteX0" fmla="*/ 2352312 w 2353172"/>
              <a:gd name="connsiteY0" fmla="*/ 0 h 4863918"/>
              <a:gd name="connsiteX1" fmla="*/ 2353172 w 2353172"/>
              <a:gd name="connsiteY1" fmla="*/ 0 h 4863918"/>
              <a:gd name="connsiteX2" fmla="*/ 2353172 w 2353172"/>
              <a:gd name="connsiteY2" fmla="*/ 4863918 h 4863918"/>
              <a:gd name="connsiteX3" fmla="*/ 2352312 w 2353172"/>
              <a:gd name="connsiteY3" fmla="*/ 4863918 h 4863918"/>
              <a:gd name="connsiteX4" fmla="*/ 2340504 w 2353172"/>
              <a:gd name="connsiteY4" fmla="*/ 4630072 h 4863918"/>
              <a:gd name="connsiteX5" fmla="*/ 134816 w 2353172"/>
              <a:gd name="connsiteY5" fmla="*/ 2438342 h 4863918"/>
              <a:gd name="connsiteX6" fmla="*/ 0 w 2353172"/>
              <a:gd name="connsiteY6" fmla="*/ 2431959 h 4863918"/>
              <a:gd name="connsiteX7" fmla="*/ 134816 w 2353172"/>
              <a:gd name="connsiteY7" fmla="*/ 2425576 h 4863918"/>
              <a:gd name="connsiteX8" fmla="*/ 2340504 w 2353172"/>
              <a:gd name="connsiteY8" fmla="*/ 233845 h 4863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53172" h="4863918">
                <a:moveTo>
                  <a:pt x="2352312" y="0"/>
                </a:moveTo>
                <a:lnTo>
                  <a:pt x="2353172" y="0"/>
                </a:lnTo>
                <a:lnTo>
                  <a:pt x="2353172" y="4863918"/>
                </a:lnTo>
                <a:lnTo>
                  <a:pt x="2352312" y="4863918"/>
                </a:lnTo>
                <a:lnTo>
                  <a:pt x="2340504" y="4630072"/>
                </a:lnTo>
                <a:cubicBezTo>
                  <a:pt x="2222700" y="3470082"/>
                  <a:pt x="1296917" y="2548952"/>
                  <a:pt x="134816" y="2438342"/>
                </a:cubicBezTo>
                <a:lnTo>
                  <a:pt x="0" y="2431959"/>
                </a:lnTo>
                <a:lnTo>
                  <a:pt x="134816" y="2425576"/>
                </a:lnTo>
                <a:cubicBezTo>
                  <a:pt x="1296917" y="2314966"/>
                  <a:pt x="2222700" y="1393835"/>
                  <a:pt x="2340504" y="23384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EFD1DB-7478-445F-ACEF-64BE4DFEC8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4005012" y="3249456"/>
            <a:ext cx="2353172" cy="4863918"/>
          </a:xfrm>
          <a:custGeom>
            <a:avLst/>
            <a:gdLst>
              <a:gd name="connsiteX0" fmla="*/ 2352312 w 2353172"/>
              <a:gd name="connsiteY0" fmla="*/ 0 h 4863918"/>
              <a:gd name="connsiteX1" fmla="*/ 2353172 w 2353172"/>
              <a:gd name="connsiteY1" fmla="*/ 0 h 4863918"/>
              <a:gd name="connsiteX2" fmla="*/ 2353172 w 2353172"/>
              <a:gd name="connsiteY2" fmla="*/ 4863918 h 4863918"/>
              <a:gd name="connsiteX3" fmla="*/ 2352312 w 2353172"/>
              <a:gd name="connsiteY3" fmla="*/ 4863918 h 4863918"/>
              <a:gd name="connsiteX4" fmla="*/ 2340504 w 2353172"/>
              <a:gd name="connsiteY4" fmla="*/ 4630072 h 4863918"/>
              <a:gd name="connsiteX5" fmla="*/ 134816 w 2353172"/>
              <a:gd name="connsiteY5" fmla="*/ 2438342 h 4863918"/>
              <a:gd name="connsiteX6" fmla="*/ 0 w 2353172"/>
              <a:gd name="connsiteY6" fmla="*/ 2431959 h 4863918"/>
              <a:gd name="connsiteX7" fmla="*/ 134816 w 2353172"/>
              <a:gd name="connsiteY7" fmla="*/ 2425576 h 4863918"/>
              <a:gd name="connsiteX8" fmla="*/ 2340504 w 2353172"/>
              <a:gd name="connsiteY8" fmla="*/ 233845 h 4863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53172" h="4863918">
                <a:moveTo>
                  <a:pt x="2352312" y="0"/>
                </a:moveTo>
                <a:lnTo>
                  <a:pt x="2353172" y="0"/>
                </a:lnTo>
                <a:lnTo>
                  <a:pt x="2353172" y="4863918"/>
                </a:lnTo>
                <a:lnTo>
                  <a:pt x="2352312" y="4863918"/>
                </a:lnTo>
                <a:lnTo>
                  <a:pt x="2340504" y="4630072"/>
                </a:lnTo>
                <a:cubicBezTo>
                  <a:pt x="2222700" y="3470082"/>
                  <a:pt x="1296917" y="2548952"/>
                  <a:pt x="134816" y="2438342"/>
                </a:cubicBezTo>
                <a:lnTo>
                  <a:pt x="0" y="2431959"/>
                </a:lnTo>
                <a:lnTo>
                  <a:pt x="134816" y="2425576"/>
                </a:lnTo>
                <a:cubicBezTo>
                  <a:pt x="1296917" y="2314966"/>
                  <a:pt x="2222700" y="1393835"/>
                  <a:pt x="2340504" y="233845"/>
                </a:cubicBez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753C5C-8415-4BF0-810D-A4C22F695E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UIT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A2485D4-41D3-4182-8DFE-2E0713EC0B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5FC4EF11-6135-4E43-85BB-4BF63405935F}" type="datetime1">
              <a:rPr lang="vi-VN" smtClean="0"/>
              <a:t>25/12/2021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5EBFEA-4321-48C4-9CA1-43517540C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08AB70BE-1769-45B8-85A6-0C837432C7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600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A2485D4-41D3-4182-8DFE-2E0713EC0B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8E170FF4-7853-490B-99BC-33A18461FF14}" type="datetime1">
              <a:rPr lang="vi-VN" smtClean="0"/>
              <a:t>25/12/2021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753C5C-8415-4BF0-810D-A4C22F695E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UIT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5EBFEA-4321-48C4-9CA1-43517540C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08AB70BE-1769-45B8-85A6-0C837432C7E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2D13D15-77CA-4B50-9E08-0F58009A8E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67635" y="4626592"/>
            <a:ext cx="8600365" cy="1224926"/>
          </a:xfrm>
        </p:spPr>
        <p:txBody>
          <a:bodyPr anchor="b">
            <a:noAutofit/>
          </a:bodyPr>
          <a:lstStyle/>
          <a:p>
            <a:r>
              <a:rPr lang="en-US" sz="4400">
                <a:solidFill>
                  <a:srgbClr val="FFFFFF"/>
                </a:solidFill>
              </a:rPr>
              <a:t>Click to edit Master title style</a:t>
            </a:r>
            <a:endParaRPr lang="en-US" sz="4400" dirty="0">
              <a:solidFill>
                <a:srgbClr val="FFFFFF"/>
              </a:solidFill>
            </a:endParaRP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FBB8E73D-B3E6-4E0A-8295-A9EB157228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67636" y="5936776"/>
            <a:ext cx="6660107" cy="625497"/>
          </a:xfrm>
        </p:spPr>
        <p:txBody>
          <a:bodyPr>
            <a:normAutofit/>
          </a:bodyPr>
          <a:lstStyle/>
          <a:p>
            <a:r>
              <a:rPr lang="en-US" sz="1400">
                <a:solidFill>
                  <a:srgbClr val="FFFFFF"/>
                </a:solidFill>
              </a:rPr>
              <a:t>Click to edit Master subtitle style</a:t>
            </a:r>
            <a:endParaRPr lang="en-US" sz="1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79899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D9960-406F-4187-A0E6-BD19C68403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9326" y="919716"/>
            <a:ext cx="8504275" cy="3551275"/>
          </a:xfr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27E7FE-647D-4B2F-BA13-AB3ED4C5CF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49326" y="4795284"/>
            <a:ext cx="8504275" cy="1084522"/>
          </a:xfrm>
        </p:spPr>
        <p:txBody>
          <a:bodyPr>
            <a:normAutofit/>
          </a:bodyPr>
          <a:lstStyle>
            <a:lvl1pPr marL="0" indent="0" algn="l">
              <a:lnSpc>
                <a:spcPct val="120000"/>
              </a:lnSpc>
              <a:buNone/>
              <a:defRPr sz="1600" b="1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5EF785-E0A7-4496-A5BA-49B0156F262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964706" y="6433202"/>
            <a:ext cx="2426446" cy="367841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3B65268-7FCE-4CA2-9C54-78D10F1349FE}" type="datetime1">
              <a:rPr lang="vi-VN" smtClean="0"/>
              <a:t>25/12/2021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42C627-38A1-4A14-8822-D8D33751CA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UIT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EBE346-5F34-48CD-8928-DA8567AEDD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91152" y="6433203"/>
            <a:ext cx="702781" cy="367842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08AB70BE-1769-45B8-85A6-0C837432C7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370875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8A94B-011C-4B13-8C12-E91BF7A400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320800"/>
            <a:ext cx="9144000" cy="3095813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16D5F3-887C-4A8F-842A-0294A9FB08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23999" y="4589463"/>
            <a:ext cx="9144001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94588B-131A-42F3-B76C-62BD65E480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EF3A556C-E6D2-4AFD-9DBC-C9BDA9857D05}" type="datetime1">
              <a:rPr lang="vi-VN" smtClean="0"/>
              <a:t>25/12/2021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11AB28-20BD-4CD8-9840-985C3EDBA1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UIT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3C85C-3801-46F0-A100-616F5F2F82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08AB70BE-1769-45B8-85A6-0C837432C7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00162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F5CB06-0454-4BF1-8011-F8B1A9595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920A70-D33B-4461-B74C-3F59ADB161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08813" y="2163725"/>
            <a:ext cx="4610986" cy="40132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81BDF9-836E-431C-8EFA-417A9BEE9F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57260" y="2163725"/>
            <a:ext cx="4853763" cy="40132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BD9F59-B591-4E2F-899E-3CA78CE82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C80878A-0F82-426D-9747-EA27E0515AFA}" type="datetime1">
              <a:rPr lang="vi-VN" smtClean="0"/>
              <a:t>25/12/2021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6CFD12-B3EC-432C-B264-8AB571CAA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UIT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F3CBBA-71B3-4857-80E7-525E89FD9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08AB70BE-1769-45B8-85A6-0C837432C7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21288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3E062-B7F5-4D30-B416-1BBB4A7D0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1BDFF7A-EBD3-4FEB-8451-5D73550691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A7AC463D-2CFC-4854-BCA2-D5DF10DAAAD4}" type="datetime1">
              <a:rPr lang="vi-VN" smtClean="0"/>
              <a:t>25/12/2021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F54A2D-2C4B-4E1D-AC16-E3B1F1DDB5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UIT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11F373-DB96-4AEA-8E3E-7EDEA213D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08AB70BE-1769-45B8-85A6-0C837432C7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157133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E09F8C-8071-4BE5-AD6F-C98F481D17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4135B3-14BA-4A88-B6B3-88B77B1C63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7C3A4D-5B69-44B4-B17F-770E83F008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F1C41D-2A59-4512-8034-6DB705787D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05961C87-516D-48E3-8552-FC0796BD94A3}" type="datetime1">
              <a:rPr lang="vi-VN" smtClean="0"/>
              <a:t>25/12/2021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85C494-778C-4EE6-9402-242E1CDD9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UIT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5677B9-C338-4033-9AFE-B8B81C5D81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08AB70BE-1769-45B8-85A6-0C837432C7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771471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AB77DE-4C2E-476F-A419-57470FB66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A9FD1A0-93AE-469A-ADDF-2453B64CAAF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119C9C-EF97-4910-9419-6D7202609E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A87172-A64E-4C38-82ED-2A7050B0FB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1008572-346F-4528-B325-E7C00AC95F28}" type="datetime1">
              <a:rPr lang="vi-VN" smtClean="0"/>
              <a:t>25/12/2021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0C3E24-28E2-4512-BEA0-DAEC5E846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UIT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F04F0D-DA84-434D-B136-BEE9FD80AB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08AB70BE-1769-45B8-85A6-0C837432C7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3601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E6C91E54-DBE4-467A-A827-2C5C88E612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880244"/>
            <a:ext cx="12192000" cy="3977756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DBAED78D-8293-4554-BA23-D14EC617A4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1" y="525440"/>
            <a:ext cx="5390983" cy="1963318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>
                <a:solidFill>
                  <a:srgbClr val="FFFFFF"/>
                </a:solidFill>
              </a:rPr>
              <a:t>Click to edit Master title style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A9EFAE44-6509-43CD-AB03-7B4944875B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1" y="3377821"/>
            <a:ext cx="5181600" cy="2799142"/>
          </a:xfrm>
        </p:spPr>
        <p:txBody>
          <a:bodyPr>
            <a:normAutofit/>
          </a:bodyPr>
          <a:lstStyle>
            <a:lvl1pPr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753C5C-8415-4BF0-810D-A4C22F695E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UIT</a:t>
            </a:r>
            <a:endParaRPr lang="en-US" dirty="0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D5749D8A-F20A-4228-9136-5891AE0352B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514166" y="-1798"/>
            <a:ext cx="2846566" cy="2872294"/>
          </a:xfrm>
          <a:custGeom>
            <a:avLst/>
            <a:gdLst>
              <a:gd name="connsiteX0" fmla="*/ 2797 w 2846566"/>
              <a:gd name="connsiteY0" fmla="*/ 0 h 2838450"/>
              <a:gd name="connsiteX1" fmla="*/ 2846566 w 2846566"/>
              <a:gd name="connsiteY1" fmla="*/ 0 h 2838450"/>
              <a:gd name="connsiteX2" fmla="*/ 2846566 w 2846566"/>
              <a:gd name="connsiteY2" fmla="*/ 2838450 h 2838450"/>
              <a:gd name="connsiteX3" fmla="*/ 2091122 w 2846566"/>
              <a:gd name="connsiteY3" fmla="*/ 2838450 h 2838450"/>
              <a:gd name="connsiteX4" fmla="*/ 1974232 w 2846566"/>
              <a:gd name="connsiteY4" fmla="*/ 2820914 h 2838450"/>
              <a:gd name="connsiteX5" fmla="*/ 0 w 2846566"/>
              <a:gd name="connsiteY5" fmla="*/ 404262 h 2838450"/>
              <a:gd name="connsiteX6" fmla="*/ 2797 w 2846566"/>
              <a:gd name="connsiteY6" fmla="*/ 293225 h 2838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46566" h="2838450">
                <a:moveTo>
                  <a:pt x="2797" y="0"/>
                </a:moveTo>
                <a:lnTo>
                  <a:pt x="2846566" y="0"/>
                </a:lnTo>
                <a:lnTo>
                  <a:pt x="2846566" y="2838450"/>
                </a:lnTo>
                <a:lnTo>
                  <a:pt x="2091122" y="2838450"/>
                </a:lnTo>
                <a:lnTo>
                  <a:pt x="1974232" y="2820914"/>
                </a:lnTo>
                <a:cubicBezTo>
                  <a:pt x="848632" y="2597020"/>
                  <a:pt x="0" y="1600146"/>
                  <a:pt x="0" y="404262"/>
                </a:cubicBezTo>
                <a:lnTo>
                  <a:pt x="2797" y="293225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>
            <a:noAutofit/>
          </a:bodyPr>
          <a:lstStyle>
            <a:lvl1pPr algn="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4A3C6DC1-25FD-4947-8211-89B20E599AE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360733" y="-1798"/>
            <a:ext cx="2826990" cy="2854594"/>
          </a:xfrm>
          <a:custGeom>
            <a:avLst/>
            <a:gdLst>
              <a:gd name="connsiteX0" fmla="*/ 0 w 2826990"/>
              <a:gd name="connsiteY0" fmla="*/ 0 h 2854594"/>
              <a:gd name="connsiteX1" fmla="*/ 2826990 w 2826990"/>
              <a:gd name="connsiteY1" fmla="*/ 0 h 2854594"/>
              <a:gd name="connsiteX2" fmla="*/ 2826990 w 2826990"/>
              <a:gd name="connsiteY2" fmla="*/ 2854594 h 2854594"/>
              <a:gd name="connsiteX3" fmla="*/ 0 w 2826990"/>
              <a:gd name="connsiteY3" fmla="*/ 2854594 h 2854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26990" h="2854594">
                <a:moveTo>
                  <a:pt x="0" y="0"/>
                </a:moveTo>
                <a:lnTo>
                  <a:pt x="2826990" y="0"/>
                </a:lnTo>
                <a:lnTo>
                  <a:pt x="2826990" y="2854594"/>
                </a:lnTo>
                <a:lnTo>
                  <a:pt x="0" y="2854594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53C819AA-E73C-44C7-9928-5E1A8A22BC5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514169" y="2856391"/>
            <a:ext cx="2846565" cy="4001609"/>
          </a:xfrm>
          <a:custGeom>
            <a:avLst/>
            <a:gdLst>
              <a:gd name="connsiteX0" fmla="*/ 2436721 w 2846565"/>
              <a:gd name="connsiteY0" fmla="*/ 0 h 4001609"/>
              <a:gd name="connsiteX1" fmla="*/ 2846565 w 2846565"/>
              <a:gd name="connsiteY1" fmla="*/ 0 h 4001609"/>
              <a:gd name="connsiteX2" fmla="*/ 2846565 w 2846565"/>
              <a:gd name="connsiteY2" fmla="*/ 4001609 h 4001609"/>
              <a:gd name="connsiteX3" fmla="*/ 2796 w 2846565"/>
              <a:gd name="connsiteY3" fmla="*/ 4001608 h 4001609"/>
              <a:gd name="connsiteX4" fmla="*/ 2796 w 2846565"/>
              <a:gd name="connsiteY4" fmla="*/ 2564348 h 4001609"/>
              <a:gd name="connsiteX5" fmla="*/ 0 w 2846565"/>
              <a:gd name="connsiteY5" fmla="*/ 2453758 h 4001609"/>
              <a:gd name="connsiteX6" fmla="*/ 2202875 w 2846565"/>
              <a:gd name="connsiteY6" fmla="*/ 12668 h 4001609"/>
              <a:gd name="connsiteX7" fmla="*/ 2436721 w 2846565"/>
              <a:gd name="connsiteY7" fmla="*/ 860 h 4001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46565" h="4001609">
                <a:moveTo>
                  <a:pt x="2436721" y="0"/>
                </a:moveTo>
                <a:lnTo>
                  <a:pt x="2846565" y="0"/>
                </a:lnTo>
                <a:lnTo>
                  <a:pt x="2846565" y="4001609"/>
                </a:lnTo>
                <a:lnTo>
                  <a:pt x="2796" y="4001608"/>
                </a:lnTo>
                <a:lnTo>
                  <a:pt x="2796" y="2564348"/>
                </a:lnTo>
                <a:lnTo>
                  <a:pt x="0" y="2453758"/>
                </a:lnTo>
                <a:cubicBezTo>
                  <a:pt x="0" y="1183283"/>
                  <a:pt x="965553" y="138326"/>
                  <a:pt x="2202875" y="12668"/>
                </a:cubicBezTo>
                <a:lnTo>
                  <a:pt x="2436721" y="860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</p:spPr>
        <p:txBody>
          <a:bodyPr wrap="square">
            <a:noAutofit/>
          </a:bodyPr>
          <a:lstStyle>
            <a:lvl1pPr algn="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64635F40-0058-44E0-95CD-8FFAE187647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356456" y="2828943"/>
            <a:ext cx="2835544" cy="4038805"/>
          </a:xfrm>
          <a:custGeom>
            <a:avLst/>
            <a:gdLst>
              <a:gd name="connsiteX0" fmla="*/ 0 w 2835544"/>
              <a:gd name="connsiteY0" fmla="*/ 0 h 4038805"/>
              <a:gd name="connsiteX1" fmla="*/ 2835544 w 2835544"/>
              <a:gd name="connsiteY1" fmla="*/ 0 h 4038805"/>
              <a:gd name="connsiteX2" fmla="*/ 2835544 w 2835544"/>
              <a:gd name="connsiteY2" fmla="*/ 4038805 h 4038805"/>
              <a:gd name="connsiteX3" fmla="*/ 0 w 2835544"/>
              <a:gd name="connsiteY3" fmla="*/ 4038805 h 4038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544" h="4038805">
                <a:moveTo>
                  <a:pt x="0" y="0"/>
                </a:moveTo>
                <a:lnTo>
                  <a:pt x="2835544" y="0"/>
                </a:lnTo>
                <a:lnTo>
                  <a:pt x="2835544" y="4038805"/>
                </a:lnTo>
                <a:lnTo>
                  <a:pt x="0" y="4038805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A2485D4-41D3-4182-8DFE-2E0713EC0B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99EA7F90-73C0-461E-9AB5-A56D02784144}" type="datetime1">
              <a:rPr lang="vi-VN" smtClean="0"/>
              <a:t>25/12/2021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5EBFEA-4321-48C4-9CA1-43517540C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08AB70BE-1769-45B8-85A6-0C837432C7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05784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7624BCA1-E0EF-42A1-B762-D68E4B9848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05C258CF-58AC-4C7A-A953-392693E55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-3537"/>
            <a:ext cx="12192000" cy="4463002"/>
          </a:xfrm>
          <a:custGeom>
            <a:avLst/>
            <a:gdLst>
              <a:gd name="connsiteX0" fmla="*/ 0 w 12192000"/>
              <a:gd name="connsiteY0" fmla="*/ 0 h 4463002"/>
              <a:gd name="connsiteX1" fmla="*/ 12192000 w 12192000"/>
              <a:gd name="connsiteY1" fmla="*/ 0 h 4463002"/>
              <a:gd name="connsiteX2" fmla="*/ 12192000 w 12192000"/>
              <a:gd name="connsiteY2" fmla="*/ 4463002 h 4463002"/>
              <a:gd name="connsiteX3" fmla="*/ 12190378 w 12192000"/>
              <a:gd name="connsiteY3" fmla="*/ 4428749 h 4463002"/>
              <a:gd name="connsiteX4" fmla="*/ 9998648 w 12192000"/>
              <a:gd name="connsiteY4" fmla="*/ 2223060 h 4463002"/>
              <a:gd name="connsiteX5" fmla="*/ 9764803 w 12192000"/>
              <a:gd name="connsiteY5" fmla="*/ 2211252 h 4463002"/>
              <a:gd name="connsiteX6" fmla="*/ 9764803 w 12192000"/>
              <a:gd name="connsiteY6" fmla="*/ 2210393 h 4463002"/>
              <a:gd name="connsiteX7" fmla="*/ 9747766 w 12192000"/>
              <a:gd name="connsiteY7" fmla="*/ 2210393 h 4463002"/>
              <a:gd name="connsiteX8" fmla="*/ 8245750 w 12192000"/>
              <a:gd name="connsiteY8" fmla="*/ 2210393 h 4463002"/>
              <a:gd name="connsiteX9" fmla="*/ 7449050 w 12192000"/>
              <a:gd name="connsiteY9" fmla="*/ 2210393 h 4463002"/>
              <a:gd name="connsiteX10" fmla="*/ 7294008 w 12192000"/>
              <a:gd name="connsiteY10" fmla="*/ 2210393 h 4463002"/>
              <a:gd name="connsiteX11" fmla="*/ 6051190 w 12192000"/>
              <a:gd name="connsiteY11" fmla="*/ 2210393 h 4463002"/>
              <a:gd name="connsiteX12" fmla="*/ 5343524 w 12192000"/>
              <a:gd name="connsiteY12" fmla="*/ 2210393 h 4463002"/>
              <a:gd name="connsiteX13" fmla="*/ 5343524 w 12192000"/>
              <a:gd name="connsiteY13" fmla="*/ 2209238 h 4463002"/>
              <a:gd name="connsiteX14" fmla="*/ 0 w 12192000"/>
              <a:gd name="connsiteY14" fmla="*/ 2209238 h 4463002"/>
              <a:gd name="connsiteX0" fmla="*/ 0 w 12192000"/>
              <a:gd name="connsiteY0" fmla="*/ 0 h 4463002"/>
              <a:gd name="connsiteX1" fmla="*/ 12192000 w 12192000"/>
              <a:gd name="connsiteY1" fmla="*/ 0 h 4463002"/>
              <a:gd name="connsiteX2" fmla="*/ 12192000 w 12192000"/>
              <a:gd name="connsiteY2" fmla="*/ 4463002 h 4463002"/>
              <a:gd name="connsiteX3" fmla="*/ 12190378 w 12192000"/>
              <a:gd name="connsiteY3" fmla="*/ 4428749 h 4463002"/>
              <a:gd name="connsiteX4" fmla="*/ 9998648 w 12192000"/>
              <a:gd name="connsiteY4" fmla="*/ 2223060 h 4463002"/>
              <a:gd name="connsiteX5" fmla="*/ 9764803 w 12192000"/>
              <a:gd name="connsiteY5" fmla="*/ 2211252 h 4463002"/>
              <a:gd name="connsiteX6" fmla="*/ 9764803 w 12192000"/>
              <a:gd name="connsiteY6" fmla="*/ 2210393 h 4463002"/>
              <a:gd name="connsiteX7" fmla="*/ 9747766 w 12192000"/>
              <a:gd name="connsiteY7" fmla="*/ 2210393 h 4463002"/>
              <a:gd name="connsiteX8" fmla="*/ 8245750 w 12192000"/>
              <a:gd name="connsiteY8" fmla="*/ 2210393 h 4463002"/>
              <a:gd name="connsiteX9" fmla="*/ 7449050 w 12192000"/>
              <a:gd name="connsiteY9" fmla="*/ 2210393 h 4463002"/>
              <a:gd name="connsiteX10" fmla="*/ 7294008 w 12192000"/>
              <a:gd name="connsiteY10" fmla="*/ 2210393 h 4463002"/>
              <a:gd name="connsiteX11" fmla="*/ 5343524 w 12192000"/>
              <a:gd name="connsiteY11" fmla="*/ 2210393 h 4463002"/>
              <a:gd name="connsiteX12" fmla="*/ 5343524 w 12192000"/>
              <a:gd name="connsiteY12" fmla="*/ 2209238 h 4463002"/>
              <a:gd name="connsiteX13" fmla="*/ 0 w 12192000"/>
              <a:gd name="connsiteY13" fmla="*/ 2209238 h 4463002"/>
              <a:gd name="connsiteX14" fmla="*/ 0 w 12192000"/>
              <a:gd name="connsiteY14" fmla="*/ 0 h 4463002"/>
              <a:gd name="connsiteX0" fmla="*/ 0 w 12192000"/>
              <a:gd name="connsiteY0" fmla="*/ 0 h 4463002"/>
              <a:gd name="connsiteX1" fmla="*/ 12192000 w 12192000"/>
              <a:gd name="connsiteY1" fmla="*/ 0 h 4463002"/>
              <a:gd name="connsiteX2" fmla="*/ 12192000 w 12192000"/>
              <a:gd name="connsiteY2" fmla="*/ 4463002 h 4463002"/>
              <a:gd name="connsiteX3" fmla="*/ 12190378 w 12192000"/>
              <a:gd name="connsiteY3" fmla="*/ 4428749 h 4463002"/>
              <a:gd name="connsiteX4" fmla="*/ 9998648 w 12192000"/>
              <a:gd name="connsiteY4" fmla="*/ 2223060 h 4463002"/>
              <a:gd name="connsiteX5" fmla="*/ 9764803 w 12192000"/>
              <a:gd name="connsiteY5" fmla="*/ 2211252 h 4463002"/>
              <a:gd name="connsiteX6" fmla="*/ 9764803 w 12192000"/>
              <a:gd name="connsiteY6" fmla="*/ 2210393 h 4463002"/>
              <a:gd name="connsiteX7" fmla="*/ 9747766 w 12192000"/>
              <a:gd name="connsiteY7" fmla="*/ 2210393 h 4463002"/>
              <a:gd name="connsiteX8" fmla="*/ 8245750 w 12192000"/>
              <a:gd name="connsiteY8" fmla="*/ 2210393 h 4463002"/>
              <a:gd name="connsiteX9" fmla="*/ 7449050 w 12192000"/>
              <a:gd name="connsiteY9" fmla="*/ 2210393 h 4463002"/>
              <a:gd name="connsiteX10" fmla="*/ 5343524 w 12192000"/>
              <a:gd name="connsiteY10" fmla="*/ 2210393 h 4463002"/>
              <a:gd name="connsiteX11" fmla="*/ 5343524 w 12192000"/>
              <a:gd name="connsiteY11" fmla="*/ 2209238 h 4463002"/>
              <a:gd name="connsiteX12" fmla="*/ 0 w 12192000"/>
              <a:gd name="connsiteY12" fmla="*/ 2209238 h 4463002"/>
              <a:gd name="connsiteX13" fmla="*/ 0 w 12192000"/>
              <a:gd name="connsiteY13" fmla="*/ 0 h 4463002"/>
              <a:gd name="connsiteX0" fmla="*/ 0 w 12192000"/>
              <a:gd name="connsiteY0" fmla="*/ 0 h 4463002"/>
              <a:gd name="connsiteX1" fmla="*/ 12192000 w 12192000"/>
              <a:gd name="connsiteY1" fmla="*/ 0 h 4463002"/>
              <a:gd name="connsiteX2" fmla="*/ 12192000 w 12192000"/>
              <a:gd name="connsiteY2" fmla="*/ 4463002 h 4463002"/>
              <a:gd name="connsiteX3" fmla="*/ 12190378 w 12192000"/>
              <a:gd name="connsiteY3" fmla="*/ 4428749 h 4463002"/>
              <a:gd name="connsiteX4" fmla="*/ 9998648 w 12192000"/>
              <a:gd name="connsiteY4" fmla="*/ 2223060 h 4463002"/>
              <a:gd name="connsiteX5" fmla="*/ 9764803 w 12192000"/>
              <a:gd name="connsiteY5" fmla="*/ 2211252 h 4463002"/>
              <a:gd name="connsiteX6" fmla="*/ 9764803 w 12192000"/>
              <a:gd name="connsiteY6" fmla="*/ 2210393 h 4463002"/>
              <a:gd name="connsiteX7" fmla="*/ 9747766 w 12192000"/>
              <a:gd name="connsiteY7" fmla="*/ 2210393 h 4463002"/>
              <a:gd name="connsiteX8" fmla="*/ 8245750 w 12192000"/>
              <a:gd name="connsiteY8" fmla="*/ 2210393 h 4463002"/>
              <a:gd name="connsiteX9" fmla="*/ 5343524 w 12192000"/>
              <a:gd name="connsiteY9" fmla="*/ 2210393 h 4463002"/>
              <a:gd name="connsiteX10" fmla="*/ 5343524 w 12192000"/>
              <a:gd name="connsiteY10" fmla="*/ 2209238 h 4463002"/>
              <a:gd name="connsiteX11" fmla="*/ 0 w 12192000"/>
              <a:gd name="connsiteY11" fmla="*/ 2209238 h 4463002"/>
              <a:gd name="connsiteX12" fmla="*/ 0 w 12192000"/>
              <a:gd name="connsiteY12" fmla="*/ 0 h 4463002"/>
              <a:gd name="connsiteX0" fmla="*/ 0 w 12192000"/>
              <a:gd name="connsiteY0" fmla="*/ 0 h 4463002"/>
              <a:gd name="connsiteX1" fmla="*/ 12192000 w 12192000"/>
              <a:gd name="connsiteY1" fmla="*/ 0 h 4463002"/>
              <a:gd name="connsiteX2" fmla="*/ 12192000 w 12192000"/>
              <a:gd name="connsiteY2" fmla="*/ 4463002 h 4463002"/>
              <a:gd name="connsiteX3" fmla="*/ 12190378 w 12192000"/>
              <a:gd name="connsiteY3" fmla="*/ 4428749 h 4463002"/>
              <a:gd name="connsiteX4" fmla="*/ 9998648 w 12192000"/>
              <a:gd name="connsiteY4" fmla="*/ 2223060 h 4463002"/>
              <a:gd name="connsiteX5" fmla="*/ 9764803 w 12192000"/>
              <a:gd name="connsiteY5" fmla="*/ 2211252 h 4463002"/>
              <a:gd name="connsiteX6" fmla="*/ 9764803 w 12192000"/>
              <a:gd name="connsiteY6" fmla="*/ 2210393 h 4463002"/>
              <a:gd name="connsiteX7" fmla="*/ 9747766 w 12192000"/>
              <a:gd name="connsiteY7" fmla="*/ 2210393 h 4463002"/>
              <a:gd name="connsiteX8" fmla="*/ 5343524 w 12192000"/>
              <a:gd name="connsiteY8" fmla="*/ 2210393 h 4463002"/>
              <a:gd name="connsiteX9" fmla="*/ 5343524 w 12192000"/>
              <a:gd name="connsiteY9" fmla="*/ 2209238 h 4463002"/>
              <a:gd name="connsiteX10" fmla="*/ 0 w 12192000"/>
              <a:gd name="connsiteY10" fmla="*/ 2209238 h 4463002"/>
              <a:gd name="connsiteX11" fmla="*/ 0 w 12192000"/>
              <a:gd name="connsiteY11" fmla="*/ 0 h 4463002"/>
              <a:gd name="connsiteX0" fmla="*/ 0 w 12192000"/>
              <a:gd name="connsiteY0" fmla="*/ 0 h 4463002"/>
              <a:gd name="connsiteX1" fmla="*/ 12192000 w 12192000"/>
              <a:gd name="connsiteY1" fmla="*/ 0 h 4463002"/>
              <a:gd name="connsiteX2" fmla="*/ 12192000 w 12192000"/>
              <a:gd name="connsiteY2" fmla="*/ 4463002 h 4463002"/>
              <a:gd name="connsiteX3" fmla="*/ 12190378 w 12192000"/>
              <a:gd name="connsiteY3" fmla="*/ 4428749 h 4463002"/>
              <a:gd name="connsiteX4" fmla="*/ 9998648 w 12192000"/>
              <a:gd name="connsiteY4" fmla="*/ 2223060 h 4463002"/>
              <a:gd name="connsiteX5" fmla="*/ 9764803 w 12192000"/>
              <a:gd name="connsiteY5" fmla="*/ 2211252 h 4463002"/>
              <a:gd name="connsiteX6" fmla="*/ 9764803 w 12192000"/>
              <a:gd name="connsiteY6" fmla="*/ 2210393 h 4463002"/>
              <a:gd name="connsiteX7" fmla="*/ 9747766 w 12192000"/>
              <a:gd name="connsiteY7" fmla="*/ 2210393 h 4463002"/>
              <a:gd name="connsiteX8" fmla="*/ 5343524 w 12192000"/>
              <a:gd name="connsiteY8" fmla="*/ 2210393 h 4463002"/>
              <a:gd name="connsiteX9" fmla="*/ 0 w 12192000"/>
              <a:gd name="connsiteY9" fmla="*/ 2209238 h 4463002"/>
              <a:gd name="connsiteX10" fmla="*/ 0 w 12192000"/>
              <a:gd name="connsiteY10" fmla="*/ 0 h 4463002"/>
              <a:gd name="connsiteX0" fmla="*/ 0 w 12192000"/>
              <a:gd name="connsiteY0" fmla="*/ 0 h 4463002"/>
              <a:gd name="connsiteX1" fmla="*/ 12192000 w 12192000"/>
              <a:gd name="connsiteY1" fmla="*/ 0 h 4463002"/>
              <a:gd name="connsiteX2" fmla="*/ 12192000 w 12192000"/>
              <a:gd name="connsiteY2" fmla="*/ 4463002 h 4463002"/>
              <a:gd name="connsiteX3" fmla="*/ 12190378 w 12192000"/>
              <a:gd name="connsiteY3" fmla="*/ 4428749 h 4463002"/>
              <a:gd name="connsiteX4" fmla="*/ 9998648 w 12192000"/>
              <a:gd name="connsiteY4" fmla="*/ 2223060 h 4463002"/>
              <a:gd name="connsiteX5" fmla="*/ 9764803 w 12192000"/>
              <a:gd name="connsiteY5" fmla="*/ 2211252 h 4463002"/>
              <a:gd name="connsiteX6" fmla="*/ 9764803 w 12192000"/>
              <a:gd name="connsiteY6" fmla="*/ 2210393 h 4463002"/>
              <a:gd name="connsiteX7" fmla="*/ 9747766 w 12192000"/>
              <a:gd name="connsiteY7" fmla="*/ 2210393 h 4463002"/>
              <a:gd name="connsiteX8" fmla="*/ 0 w 12192000"/>
              <a:gd name="connsiteY8" fmla="*/ 2209238 h 4463002"/>
              <a:gd name="connsiteX9" fmla="*/ 0 w 12192000"/>
              <a:gd name="connsiteY9" fmla="*/ 0 h 4463002"/>
              <a:gd name="connsiteX0" fmla="*/ 0 w 12192000"/>
              <a:gd name="connsiteY0" fmla="*/ 0 h 4463002"/>
              <a:gd name="connsiteX1" fmla="*/ 12192000 w 12192000"/>
              <a:gd name="connsiteY1" fmla="*/ 0 h 4463002"/>
              <a:gd name="connsiteX2" fmla="*/ 12192000 w 12192000"/>
              <a:gd name="connsiteY2" fmla="*/ 4463002 h 4463002"/>
              <a:gd name="connsiteX3" fmla="*/ 12190378 w 12192000"/>
              <a:gd name="connsiteY3" fmla="*/ 4428749 h 4463002"/>
              <a:gd name="connsiteX4" fmla="*/ 9998648 w 12192000"/>
              <a:gd name="connsiteY4" fmla="*/ 2223060 h 4463002"/>
              <a:gd name="connsiteX5" fmla="*/ 9764803 w 12192000"/>
              <a:gd name="connsiteY5" fmla="*/ 2211252 h 4463002"/>
              <a:gd name="connsiteX6" fmla="*/ 9764803 w 12192000"/>
              <a:gd name="connsiteY6" fmla="*/ 2210393 h 4463002"/>
              <a:gd name="connsiteX7" fmla="*/ 0 w 12192000"/>
              <a:gd name="connsiteY7" fmla="*/ 2209238 h 4463002"/>
              <a:gd name="connsiteX8" fmla="*/ 0 w 12192000"/>
              <a:gd name="connsiteY8" fmla="*/ 0 h 4463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4463002">
                <a:moveTo>
                  <a:pt x="0" y="0"/>
                </a:moveTo>
                <a:lnTo>
                  <a:pt x="12192000" y="0"/>
                </a:lnTo>
                <a:lnTo>
                  <a:pt x="12192000" y="4463002"/>
                </a:lnTo>
                <a:cubicBezTo>
                  <a:pt x="12191459" y="4451584"/>
                  <a:pt x="12190919" y="4440167"/>
                  <a:pt x="12190378" y="4428749"/>
                </a:cubicBezTo>
                <a:cubicBezTo>
                  <a:pt x="12079768" y="3266647"/>
                  <a:pt x="11158638" y="2340865"/>
                  <a:pt x="9998648" y="2223060"/>
                </a:cubicBezTo>
                <a:lnTo>
                  <a:pt x="9764803" y="2211252"/>
                </a:lnTo>
                <a:lnTo>
                  <a:pt x="9764803" y="2210393"/>
                </a:lnTo>
                <a:lnTo>
                  <a:pt x="0" y="220923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5F9CDC83-34B8-4E32-84EC-92854CEE49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-3537"/>
            <a:ext cx="12192000" cy="4463002"/>
          </a:xfrm>
          <a:custGeom>
            <a:avLst/>
            <a:gdLst>
              <a:gd name="connsiteX0" fmla="*/ 0 w 12192000"/>
              <a:gd name="connsiteY0" fmla="*/ 0 h 4463002"/>
              <a:gd name="connsiteX1" fmla="*/ 12192000 w 12192000"/>
              <a:gd name="connsiteY1" fmla="*/ 0 h 4463002"/>
              <a:gd name="connsiteX2" fmla="*/ 12192000 w 12192000"/>
              <a:gd name="connsiteY2" fmla="*/ 4463002 h 4463002"/>
              <a:gd name="connsiteX3" fmla="*/ 12190378 w 12192000"/>
              <a:gd name="connsiteY3" fmla="*/ 4428749 h 4463002"/>
              <a:gd name="connsiteX4" fmla="*/ 9998648 w 12192000"/>
              <a:gd name="connsiteY4" fmla="*/ 2223060 h 4463002"/>
              <a:gd name="connsiteX5" fmla="*/ 9764803 w 12192000"/>
              <a:gd name="connsiteY5" fmla="*/ 2211252 h 4463002"/>
              <a:gd name="connsiteX6" fmla="*/ 9764803 w 12192000"/>
              <a:gd name="connsiteY6" fmla="*/ 2210393 h 4463002"/>
              <a:gd name="connsiteX7" fmla="*/ 9747766 w 12192000"/>
              <a:gd name="connsiteY7" fmla="*/ 2210393 h 4463002"/>
              <a:gd name="connsiteX8" fmla="*/ 8245750 w 12192000"/>
              <a:gd name="connsiteY8" fmla="*/ 2210393 h 4463002"/>
              <a:gd name="connsiteX9" fmla="*/ 7449050 w 12192000"/>
              <a:gd name="connsiteY9" fmla="*/ 2210393 h 4463002"/>
              <a:gd name="connsiteX10" fmla="*/ 7294008 w 12192000"/>
              <a:gd name="connsiteY10" fmla="*/ 2210393 h 4463002"/>
              <a:gd name="connsiteX11" fmla="*/ 6051190 w 12192000"/>
              <a:gd name="connsiteY11" fmla="*/ 2210393 h 4463002"/>
              <a:gd name="connsiteX12" fmla="*/ 5343524 w 12192000"/>
              <a:gd name="connsiteY12" fmla="*/ 2210393 h 4463002"/>
              <a:gd name="connsiteX13" fmla="*/ 5343524 w 12192000"/>
              <a:gd name="connsiteY13" fmla="*/ 2209238 h 4463002"/>
              <a:gd name="connsiteX14" fmla="*/ 0 w 12192000"/>
              <a:gd name="connsiteY14" fmla="*/ 2209238 h 4463002"/>
              <a:gd name="connsiteX0" fmla="*/ 0 w 12192000"/>
              <a:gd name="connsiteY0" fmla="*/ 0 h 4463002"/>
              <a:gd name="connsiteX1" fmla="*/ 12192000 w 12192000"/>
              <a:gd name="connsiteY1" fmla="*/ 0 h 4463002"/>
              <a:gd name="connsiteX2" fmla="*/ 12192000 w 12192000"/>
              <a:gd name="connsiteY2" fmla="*/ 4463002 h 4463002"/>
              <a:gd name="connsiteX3" fmla="*/ 12190378 w 12192000"/>
              <a:gd name="connsiteY3" fmla="*/ 4428749 h 4463002"/>
              <a:gd name="connsiteX4" fmla="*/ 9998648 w 12192000"/>
              <a:gd name="connsiteY4" fmla="*/ 2223060 h 4463002"/>
              <a:gd name="connsiteX5" fmla="*/ 9764803 w 12192000"/>
              <a:gd name="connsiteY5" fmla="*/ 2211252 h 4463002"/>
              <a:gd name="connsiteX6" fmla="*/ 9764803 w 12192000"/>
              <a:gd name="connsiteY6" fmla="*/ 2210393 h 4463002"/>
              <a:gd name="connsiteX7" fmla="*/ 9747766 w 12192000"/>
              <a:gd name="connsiteY7" fmla="*/ 2210393 h 4463002"/>
              <a:gd name="connsiteX8" fmla="*/ 8245750 w 12192000"/>
              <a:gd name="connsiteY8" fmla="*/ 2210393 h 4463002"/>
              <a:gd name="connsiteX9" fmla="*/ 7449050 w 12192000"/>
              <a:gd name="connsiteY9" fmla="*/ 2210393 h 4463002"/>
              <a:gd name="connsiteX10" fmla="*/ 7294008 w 12192000"/>
              <a:gd name="connsiteY10" fmla="*/ 2210393 h 4463002"/>
              <a:gd name="connsiteX11" fmla="*/ 5343524 w 12192000"/>
              <a:gd name="connsiteY11" fmla="*/ 2210393 h 4463002"/>
              <a:gd name="connsiteX12" fmla="*/ 5343524 w 12192000"/>
              <a:gd name="connsiteY12" fmla="*/ 2209238 h 4463002"/>
              <a:gd name="connsiteX13" fmla="*/ 0 w 12192000"/>
              <a:gd name="connsiteY13" fmla="*/ 2209238 h 4463002"/>
              <a:gd name="connsiteX14" fmla="*/ 0 w 12192000"/>
              <a:gd name="connsiteY14" fmla="*/ 0 h 4463002"/>
              <a:gd name="connsiteX0" fmla="*/ 0 w 12192000"/>
              <a:gd name="connsiteY0" fmla="*/ 0 h 4463002"/>
              <a:gd name="connsiteX1" fmla="*/ 12192000 w 12192000"/>
              <a:gd name="connsiteY1" fmla="*/ 0 h 4463002"/>
              <a:gd name="connsiteX2" fmla="*/ 12192000 w 12192000"/>
              <a:gd name="connsiteY2" fmla="*/ 4463002 h 4463002"/>
              <a:gd name="connsiteX3" fmla="*/ 12190378 w 12192000"/>
              <a:gd name="connsiteY3" fmla="*/ 4428749 h 4463002"/>
              <a:gd name="connsiteX4" fmla="*/ 9998648 w 12192000"/>
              <a:gd name="connsiteY4" fmla="*/ 2223060 h 4463002"/>
              <a:gd name="connsiteX5" fmla="*/ 9764803 w 12192000"/>
              <a:gd name="connsiteY5" fmla="*/ 2211252 h 4463002"/>
              <a:gd name="connsiteX6" fmla="*/ 9764803 w 12192000"/>
              <a:gd name="connsiteY6" fmla="*/ 2210393 h 4463002"/>
              <a:gd name="connsiteX7" fmla="*/ 9747766 w 12192000"/>
              <a:gd name="connsiteY7" fmla="*/ 2210393 h 4463002"/>
              <a:gd name="connsiteX8" fmla="*/ 8245750 w 12192000"/>
              <a:gd name="connsiteY8" fmla="*/ 2210393 h 4463002"/>
              <a:gd name="connsiteX9" fmla="*/ 7449050 w 12192000"/>
              <a:gd name="connsiteY9" fmla="*/ 2210393 h 4463002"/>
              <a:gd name="connsiteX10" fmla="*/ 5343524 w 12192000"/>
              <a:gd name="connsiteY10" fmla="*/ 2210393 h 4463002"/>
              <a:gd name="connsiteX11" fmla="*/ 5343524 w 12192000"/>
              <a:gd name="connsiteY11" fmla="*/ 2209238 h 4463002"/>
              <a:gd name="connsiteX12" fmla="*/ 0 w 12192000"/>
              <a:gd name="connsiteY12" fmla="*/ 2209238 h 4463002"/>
              <a:gd name="connsiteX13" fmla="*/ 0 w 12192000"/>
              <a:gd name="connsiteY13" fmla="*/ 0 h 4463002"/>
              <a:gd name="connsiteX0" fmla="*/ 0 w 12192000"/>
              <a:gd name="connsiteY0" fmla="*/ 0 h 4463002"/>
              <a:gd name="connsiteX1" fmla="*/ 12192000 w 12192000"/>
              <a:gd name="connsiteY1" fmla="*/ 0 h 4463002"/>
              <a:gd name="connsiteX2" fmla="*/ 12192000 w 12192000"/>
              <a:gd name="connsiteY2" fmla="*/ 4463002 h 4463002"/>
              <a:gd name="connsiteX3" fmla="*/ 12190378 w 12192000"/>
              <a:gd name="connsiteY3" fmla="*/ 4428749 h 4463002"/>
              <a:gd name="connsiteX4" fmla="*/ 9998648 w 12192000"/>
              <a:gd name="connsiteY4" fmla="*/ 2223060 h 4463002"/>
              <a:gd name="connsiteX5" fmla="*/ 9764803 w 12192000"/>
              <a:gd name="connsiteY5" fmla="*/ 2211252 h 4463002"/>
              <a:gd name="connsiteX6" fmla="*/ 9764803 w 12192000"/>
              <a:gd name="connsiteY6" fmla="*/ 2210393 h 4463002"/>
              <a:gd name="connsiteX7" fmla="*/ 9747766 w 12192000"/>
              <a:gd name="connsiteY7" fmla="*/ 2210393 h 4463002"/>
              <a:gd name="connsiteX8" fmla="*/ 8245750 w 12192000"/>
              <a:gd name="connsiteY8" fmla="*/ 2210393 h 4463002"/>
              <a:gd name="connsiteX9" fmla="*/ 5343524 w 12192000"/>
              <a:gd name="connsiteY9" fmla="*/ 2210393 h 4463002"/>
              <a:gd name="connsiteX10" fmla="*/ 5343524 w 12192000"/>
              <a:gd name="connsiteY10" fmla="*/ 2209238 h 4463002"/>
              <a:gd name="connsiteX11" fmla="*/ 0 w 12192000"/>
              <a:gd name="connsiteY11" fmla="*/ 2209238 h 4463002"/>
              <a:gd name="connsiteX12" fmla="*/ 0 w 12192000"/>
              <a:gd name="connsiteY12" fmla="*/ 0 h 4463002"/>
              <a:gd name="connsiteX0" fmla="*/ 0 w 12192000"/>
              <a:gd name="connsiteY0" fmla="*/ 0 h 4463002"/>
              <a:gd name="connsiteX1" fmla="*/ 12192000 w 12192000"/>
              <a:gd name="connsiteY1" fmla="*/ 0 h 4463002"/>
              <a:gd name="connsiteX2" fmla="*/ 12192000 w 12192000"/>
              <a:gd name="connsiteY2" fmla="*/ 4463002 h 4463002"/>
              <a:gd name="connsiteX3" fmla="*/ 12190378 w 12192000"/>
              <a:gd name="connsiteY3" fmla="*/ 4428749 h 4463002"/>
              <a:gd name="connsiteX4" fmla="*/ 9998648 w 12192000"/>
              <a:gd name="connsiteY4" fmla="*/ 2223060 h 4463002"/>
              <a:gd name="connsiteX5" fmla="*/ 9764803 w 12192000"/>
              <a:gd name="connsiteY5" fmla="*/ 2211252 h 4463002"/>
              <a:gd name="connsiteX6" fmla="*/ 9764803 w 12192000"/>
              <a:gd name="connsiteY6" fmla="*/ 2210393 h 4463002"/>
              <a:gd name="connsiteX7" fmla="*/ 9747766 w 12192000"/>
              <a:gd name="connsiteY7" fmla="*/ 2210393 h 4463002"/>
              <a:gd name="connsiteX8" fmla="*/ 5343524 w 12192000"/>
              <a:gd name="connsiteY8" fmla="*/ 2210393 h 4463002"/>
              <a:gd name="connsiteX9" fmla="*/ 5343524 w 12192000"/>
              <a:gd name="connsiteY9" fmla="*/ 2209238 h 4463002"/>
              <a:gd name="connsiteX10" fmla="*/ 0 w 12192000"/>
              <a:gd name="connsiteY10" fmla="*/ 2209238 h 4463002"/>
              <a:gd name="connsiteX11" fmla="*/ 0 w 12192000"/>
              <a:gd name="connsiteY11" fmla="*/ 0 h 4463002"/>
              <a:gd name="connsiteX0" fmla="*/ 0 w 12192000"/>
              <a:gd name="connsiteY0" fmla="*/ 0 h 4463002"/>
              <a:gd name="connsiteX1" fmla="*/ 12192000 w 12192000"/>
              <a:gd name="connsiteY1" fmla="*/ 0 h 4463002"/>
              <a:gd name="connsiteX2" fmla="*/ 12192000 w 12192000"/>
              <a:gd name="connsiteY2" fmla="*/ 4463002 h 4463002"/>
              <a:gd name="connsiteX3" fmla="*/ 12190378 w 12192000"/>
              <a:gd name="connsiteY3" fmla="*/ 4428749 h 4463002"/>
              <a:gd name="connsiteX4" fmla="*/ 9998648 w 12192000"/>
              <a:gd name="connsiteY4" fmla="*/ 2223060 h 4463002"/>
              <a:gd name="connsiteX5" fmla="*/ 9764803 w 12192000"/>
              <a:gd name="connsiteY5" fmla="*/ 2211252 h 4463002"/>
              <a:gd name="connsiteX6" fmla="*/ 9764803 w 12192000"/>
              <a:gd name="connsiteY6" fmla="*/ 2210393 h 4463002"/>
              <a:gd name="connsiteX7" fmla="*/ 9747766 w 12192000"/>
              <a:gd name="connsiteY7" fmla="*/ 2210393 h 4463002"/>
              <a:gd name="connsiteX8" fmla="*/ 5343524 w 12192000"/>
              <a:gd name="connsiteY8" fmla="*/ 2210393 h 4463002"/>
              <a:gd name="connsiteX9" fmla="*/ 0 w 12192000"/>
              <a:gd name="connsiteY9" fmla="*/ 2209238 h 4463002"/>
              <a:gd name="connsiteX10" fmla="*/ 0 w 12192000"/>
              <a:gd name="connsiteY10" fmla="*/ 0 h 4463002"/>
              <a:gd name="connsiteX0" fmla="*/ 0 w 12192000"/>
              <a:gd name="connsiteY0" fmla="*/ 0 h 4463002"/>
              <a:gd name="connsiteX1" fmla="*/ 12192000 w 12192000"/>
              <a:gd name="connsiteY1" fmla="*/ 0 h 4463002"/>
              <a:gd name="connsiteX2" fmla="*/ 12192000 w 12192000"/>
              <a:gd name="connsiteY2" fmla="*/ 4463002 h 4463002"/>
              <a:gd name="connsiteX3" fmla="*/ 12190378 w 12192000"/>
              <a:gd name="connsiteY3" fmla="*/ 4428749 h 4463002"/>
              <a:gd name="connsiteX4" fmla="*/ 9998648 w 12192000"/>
              <a:gd name="connsiteY4" fmla="*/ 2223060 h 4463002"/>
              <a:gd name="connsiteX5" fmla="*/ 9764803 w 12192000"/>
              <a:gd name="connsiteY5" fmla="*/ 2211252 h 4463002"/>
              <a:gd name="connsiteX6" fmla="*/ 9764803 w 12192000"/>
              <a:gd name="connsiteY6" fmla="*/ 2210393 h 4463002"/>
              <a:gd name="connsiteX7" fmla="*/ 9747766 w 12192000"/>
              <a:gd name="connsiteY7" fmla="*/ 2210393 h 4463002"/>
              <a:gd name="connsiteX8" fmla="*/ 0 w 12192000"/>
              <a:gd name="connsiteY8" fmla="*/ 2209238 h 4463002"/>
              <a:gd name="connsiteX9" fmla="*/ 0 w 12192000"/>
              <a:gd name="connsiteY9" fmla="*/ 0 h 4463002"/>
              <a:gd name="connsiteX0" fmla="*/ 0 w 12192000"/>
              <a:gd name="connsiteY0" fmla="*/ 0 h 4463002"/>
              <a:gd name="connsiteX1" fmla="*/ 12192000 w 12192000"/>
              <a:gd name="connsiteY1" fmla="*/ 0 h 4463002"/>
              <a:gd name="connsiteX2" fmla="*/ 12192000 w 12192000"/>
              <a:gd name="connsiteY2" fmla="*/ 4463002 h 4463002"/>
              <a:gd name="connsiteX3" fmla="*/ 12190378 w 12192000"/>
              <a:gd name="connsiteY3" fmla="*/ 4428749 h 4463002"/>
              <a:gd name="connsiteX4" fmla="*/ 9998648 w 12192000"/>
              <a:gd name="connsiteY4" fmla="*/ 2223060 h 4463002"/>
              <a:gd name="connsiteX5" fmla="*/ 9764803 w 12192000"/>
              <a:gd name="connsiteY5" fmla="*/ 2211252 h 4463002"/>
              <a:gd name="connsiteX6" fmla="*/ 9764803 w 12192000"/>
              <a:gd name="connsiteY6" fmla="*/ 2210393 h 4463002"/>
              <a:gd name="connsiteX7" fmla="*/ 0 w 12192000"/>
              <a:gd name="connsiteY7" fmla="*/ 2209238 h 4463002"/>
              <a:gd name="connsiteX8" fmla="*/ 0 w 12192000"/>
              <a:gd name="connsiteY8" fmla="*/ 0 h 4463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4463002">
                <a:moveTo>
                  <a:pt x="0" y="0"/>
                </a:moveTo>
                <a:lnTo>
                  <a:pt x="12192000" y="0"/>
                </a:lnTo>
                <a:lnTo>
                  <a:pt x="12192000" y="4463002"/>
                </a:lnTo>
                <a:cubicBezTo>
                  <a:pt x="12191459" y="4451584"/>
                  <a:pt x="12190919" y="4440167"/>
                  <a:pt x="12190378" y="4428749"/>
                </a:cubicBezTo>
                <a:cubicBezTo>
                  <a:pt x="12079768" y="3266647"/>
                  <a:pt x="11158638" y="2340865"/>
                  <a:pt x="9998648" y="2223060"/>
                </a:cubicBezTo>
                <a:lnTo>
                  <a:pt x="9764803" y="2211252"/>
                </a:lnTo>
                <a:lnTo>
                  <a:pt x="9764803" y="2210393"/>
                </a:lnTo>
                <a:lnTo>
                  <a:pt x="0" y="220923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21E215A6-E6FC-4D5A-9881-E87CC750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3200" y="1"/>
            <a:ext cx="9432315" cy="2198972"/>
          </a:xfrm>
          <a:custGeom>
            <a:avLst/>
            <a:gdLst>
              <a:gd name="connsiteX0" fmla="*/ 0 w 10240035"/>
              <a:gd name="connsiteY0" fmla="*/ 0 h 2198971"/>
              <a:gd name="connsiteX1" fmla="*/ 10240035 w 10240035"/>
              <a:gd name="connsiteY1" fmla="*/ 0 h 2198971"/>
              <a:gd name="connsiteX2" fmla="*/ 10240035 w 10240035"/>
              <a:gd name="connsiteY2" fmla="*/ 0 h 2198971"/>
              <a:gd name="connsiteX3" fmla="*/ 10240035 w 10240035"/>
              <a:gd name="connsiteY3" fmla="*/ 1099486 h 2198971"/>
              <a:gd name="connsiteX4" fmla="*/ 9140549 w 10240035"/>
              <a:gd name="connsiteY4" fmla="*/ 2198972 h 2198971"/>
              <a:gd name="connsiteX5" fmla="*/ 1099486 w 10240035"/>
              <a:gd name="connsiteY5" fmla="*/ 2198971 h 2198971"/>
              <a:gd name="connsiteX6" fmla="*/ 0 w 10240035"/>
              <a:gd name="connsiteY6" fmla="*/ 1099485 h 2198971"/>
              <a:gd name="connsiteX7" fmla="*/ 0 w 10240035"/>
              <a:gd name="connsiteY7" fmla="*/ 0 h 2198971"/>
              <a:gd name="connsiteX8" fmla="*/ 0 w 10240035"/>
              <a:gd name="connsiteY8" fmla="*/ 0 h 2198971"/>
              <a:gd name="connsiteX0" fmla="*/ 0 w 10240035"/>
              <a:gd name="connsiteY0" fmla="*/ 0 h 2198972"/>
              <a:gd name="connsiteX1" fmla="*/ 10240035 w 10240035"/>
              <a:gd name="connsiteY1" fmla="*/ 0 h 2198972"/>
              <a:gd name="connsiteX2" fmla="*/ 10240035 w 10240035"/>
              <a:gd name="connsiteY2" fmla="*/ 0 h 2198972"/>
              <a:gd name="connsiteX3" fmla="*/ 9140549 w 10240035"/>
              <a:gd name="connsiteY3" fmla="*/ 2198972 h 2198972"/>
              <a:gd name="connsiteX4" fmla="*/ 1099486 w 10240035"/>
              <a:gd name="connsiteY4" fmla="*/ 2198971 h 2198972"/>
              <a:gd name="connsiteX5" fmla="*/ 0 w 10240035"/>
              <a:gd name="connsiteY5" fmla="*/ 1099485 h 2198972"/>
              <a:gd name="connsiteX6" fmla="*/ 0 w 10240035"/>
              <a:gd name="connsiteY6" fmla="*/ 0 h 2198972"/>
              <a:gd name="connsiteX7" fmla="*/ 0 w 10240035"/>
              <a:gd name="connsiteY7" fmla="*/ 0 h 2198972"/>
              <a:gd name="connsiteX0" fmla="*/ 0 w 10240035"/>
              <a:gd name="connsiteY0" fmla="*/ 0 h 2198972"/>
              <a:gd name="connsiteX1" fmla="*/ 10240035 w 10240035"/>
              <a:gd name="connsiteY1" fmla="*/ 0 h 2198972"/>
              <a:gd name="connsiteX2" fmla="*/ 10240035 w 10240035"/>
              <a:gd name="connsiteY2" fmla="*/ 0 h 2198972"/>
              <a:gd name="connsiteX3" fmla="*/ 9140549 w 10240035"/>
              <a:gd name="connsiteY3" fmla="*/ 2198972 h 2198972"/>
              <a:gd name="connsiteX4" fmla="*/ 1099486 w 10240035"/>
              <a:gd name="connsiteY4" fmla="*/ 2198971 h 2198972"/>
              <a:gd name="connsiteX5" fmla="*/ 0 w 10240035"/>
              <a:gd name="connsiteY5" fmla="*/ 1099485 h 2198972"/>
              <a:gd name="connsiteX6" fmla="*/ 0 w 10240035"/>
              <a:gd name="connsiteY6" fmla="*/ 0 h 2198972"/>
              <a:gd name="connsiteX7" fmla="*/ 0 w 10240035"/>
              <a:gd name="connsiteY7" fmla="*/ 0 h 2198972"/>
              <a:gd name="connsiteX0" fmla="*/ 0 w 10240035"/>
              <a:gd name="connsiteY0" fmla="*/ 0 h 2198972"/>
              <a:gd name="connsiteX1" fmla="*/ 10240035 w 10240035"/>
              <a:gd name="connsiteY1" fmla="*/ 0 h 2198972"/>
              <a:gd name="connsiteX2" fmla="*/ 10240035 w 10240035"/>
              <a:gd name="connsiteY2" fmla="*/ 0 h 2198972"/>
              <a:gd name="connsiteX3" fmla="*/ 8896709 w 10240035"/>
              <a:gd name="connsiteY3" fmla="*/ 2198972 h 2198972"/>
              <a:gd name="connsiteX4" fmla="*/ 1099486 w 10240035"/>
              <a:gd name="connsiteY4" fmla="*/ 2198971 h 2198972"/>
              <a:gd name="connsiteX5" fmla="*/ 0 w 10240035"/>
              <a:gd name="connsiteY5" fmla="*/ 1099485 h 2198972"/>
              <a:gd name="connsiteX6" fmla="*/ 0 w 10240035"/>
              <a:gd name="connsiteY6" fmla="*/ 0 h 2198972"/>
              <a:gd name="connsiteX7" fmla="*/ 0 w 10240035"/>
              <a:gd name="connsiteY7" fmla="*/ 0 h 2198972"/>
              <a:gd name="connsiteX0" fmla="*/ 0 w 10240035"/>
              <a:gd name="connsiteY0" fmla="*/ 0 h 2198972"/>
              <a:gd name="connsiteX1" fmla="*/ 10240035 w 10240035"/>
              <a:gd name="connsiteY1" fmla="*/ 0 h 2198972"/>
              <a:gd name="connsiteX2" fmla="*/ 10240035 w 10240035"/>
              <a:gd name="connsiteY2" fmla="*/ 0 h 2198972"/>
              <a:gd name="connsiteX3" fmla="*/ 8698589 w 10240035"/>
              <a:gd name="connsiteY3" fmla="*/ 2198972 h 2198972"/>
              <a:gd name="connsiteX4" fmla="*/ 1099486 w 10240035"/>
              <a:gd name="connsiteY4" fmla="*/ 2198971 h 2198972"/>
              <a:gd name="connsiteX5" fmla="*/ 0 w 10240035"/>
              <a:gd name="connsiteY5" fmla="*/ 1099485 h 2198972"/>
              <a:gd name="connsiteX6" fmla="*/ 0 w 10240035"/>
              <a:gd name="connsiteY6" fmla="*/ 0 h 2198972"/>
              <a:gd name="connsiteX7" fmla="*/ 0 w 10240035"/>
              <a:gd name="connsiteY7" fmla="*/ 0 h 2198972"/>
              <a:gd name="connsiteX0" fmla="*/ 0 w 10240035"/>
              <a:gd name="connsiteY0" fmla="*/ 0 h 2198972"/>
              <a:gd name="connsiteX1" fmla="*/ 10240035 w 10240035"/>
              <a:gd name="connsiteY1" fmla="*/ 0 h 2198972"/>
              <a:gd name="connsiteX2" fmla="*/ 10240035 w 10240035"/>
              <a:gd name="connsiteY2" fmla="*/ 0 h 2198972"/>
              <a:gd name="connsiteX3" fmla="*/ 8317589 w 10240035"/>
              <a:gd name="connsiteY3" fmla="*/ 2198972 h 2198972"/>
              <a:gd name="connsiteX4" fmla="*/ 1099486 w 10240035"/>
              <a:gd name="connsiteY4" fmla="*/ 2198971 h 2198972"/>
              <a:gd name="connsiteX5" fmla="*/ 0 w 10240035"/>
              <a:gd name="connsiteY5" fmla="*/ 1099485 h 2198972"/>
              <a:gd name="connsiteX6" fmla="*/ 0 w 10240035"/>
              <a:gd name="connsiteY6" fmla="*/ 0 h 2198972"/>
              <a:gd name="connsiteX7" fmla="*/ 0 w 10240035"/>
              <a:gd name="connsiteY7" fmla="*/ 0 h 2198972"/>
              <a:gd name="connsiteX0" fmla="*/ 0 w 10240035"/>
              <a:gd name="connsiteY0" fmla="*/ 0 h 2198972"/>
              <a:gd name="connsiteX1" fmla="*/ 10240035 w 10240035"/>
              <a:gd name="connsiteY1" fmla="*/ 0 h 2198972"/>
              <a:gd name="connsiteX2" fmla="*/ 10240035 w 10240035"/>
              <a:gd name="connsiteY2" fmla="*/ 0 h 2198972"/>
              <a:gd name="connsiteX3" fmla="*/ 7951829 w 10240035"/>
              <a:gd name="connsiteY3" fmla="*/ 2198972 h 2198972"/>
              <a:gd name="connsiteX4" fmla="*/ 1099486 w 10240035"/>
              <a:gd name="connsiteY4" fmla="*/ 2198971 h 2198972"/>
              <a:gd name="connsiteX5" fmla="*/ 0 w 10240035"/>
              <a:gd name="connsiteY5" fmla="*/ 1099485 h 2198972"/>
              <a:gd name="connsiteX6" fmla="*/ 0 w 10240035"/>
              <a:gd name="connsiteY6" fmla="*/ 0 h 2198972"/>
              <a:gd name="connsiteX7" fmla="*/ 0 w 10240035"/>
              <a:gd name="connsiteY7" fmla="*/ 0 h 2198972"/>
              <a:gd name="connsiteX0" fmla="*/ 0 w 10240035"/>
              <a:gd name="connsiteY0" fmla="*/ 0 h 2198972"/>
              <a:gd name="connsiteX1" fmla="*/ 10240035 w 10240035"/>
              <a:gd name="connsiteY1" fmla="*/ 0 h 2198972"/>
              <a:gd name="connsiteX2" fmla="*/ 10240035 w 10240035"/>
              <a:gd name="connsiteY2" fmla="*/ 0 h 2198972"/>
              <a:gd name="connsiteX3" fmla="*/ 7951829 w 10240035"/>
              <a:gd name="connsiteY3" fmla="*/ 2198972 h 2198972"/>
              <a:gd name="connsiteX4" fmla="*/ 1099486 w 10240035"/>
              <a:gd name="connsiteY4" fmla="*/ 2198971 h 2198972"/>
              <a:gd name="connsiteX5" fmla="*/ 0 w 10240035"/>
              <a:gd name="connsiteY5" fmla="*/ 1099485 h 2198972"/>
              <a:gd name="connsiteX6" fmla="*/ 0 w 10240035"/>
              <a:gd name="connsiteY6" fmla="*/ 0 h 2198972"/>
              <a:gd name="connsiteX7" fmla="*/ 0 w 10240035"/>
              <a:gd name="connsiteY7" fmla="*/ 0 h 2198972"/>
              <a:gd name="connsiteX0" fmla="*/ 0 w 10240035"/>
              <a:gd name="connsiteY0" fmla="*/ 0 h 2198972"/>
              <a:gd name="connsiteX1" fmla="*/ 10240035 w 10240035"/>
              <a:gd name="connsiteY1" fmla="*/ 0 h 2198972"/>
              <a:gd name="connsiteX2" fmla="*/ 9371355 w 10240035"/>
              <a:gd name="connsiteY2" fmla="*/ 152400 h 2198972"/>
              <a:gd name="connsiteX3" fmla="*/ 7951829 w 10240035"/>
              <a:gd name="connsiteY3" fmla="*/ 2198972 h 2198972"/>
              <a:gd name="connsiteX4" fmla="*/ 1099486 w 10240035"/>
              <a:gd name="connsiteY4" fmla="*/ 2198971 h 2198972"/>
              <a:gd name="connsiteX5" fmla="*/ 0 w 10240035"/>
              <a:gd name="connsiteY5" fmla="*/ 1099485 h 2198972"/>
              <a:gd name="connsiteX6" fmla="*/ 0 w 10240035"/>
              <a:gd name="connsiteY6" fmla="*/ 0 h 2198972"/>
              <a:gd name="connsiteX7" fmla="*/ 0 w 10240035"/>
              <a:gd name="connsiteY7" fmla="*/ 0 h 2198972"/>
              <a:gd name="connsiteX0" fmla="*/ 0 w 10240035"/>
              <a:gd name="connsiteY0" fmla="*/ 0 h 2198972"/>
              <a:gd name="connsiteX1" fmla="*/ 10240035 w 10240035"/>
              <a:gd name="connsiteY1" fmla="*/ 0 h 2198972"/>
              <a:gd name="connsiteX2" fmla="*/ 9371355 w 10240035"/>
              <a:gd name="connsiteY2" fmla="*/ 152400 h 2198972"/>
              <a:gd name="connsiteX3" fmla="*/ 7951829 w 10240035"/>
              <a:gd name="connsiteY3" fmla="*/ 2198972 h 2198972"/>
              <a:gd name="connsiteX4" fmla="*/ 1099486 w 10240035"/>
              <a:gd name="connsiteY4" fmla="*/ 2198971 h 2198972"/>
              <a:gd name="connsiteX5" fmla="*/ 0 w 10240035"/>
              <a:gd name="connsiteY5" fmla="*/ 1099485 h 2198972"/>
              <a:gd name="connsiteX6" fmla="*/ 0 w 10240035"/>
              <a:gd name="connsiteY6" fmla="*/ 0 h 2198972"/>
              <a:gd name="connsiteX7" fmla="*/ 0 w 10240035"/>
              <a:gd name="connsiteY7" fmla="*/ 0 h 2198972"/>
              <a:gd name="connsiteX0" fmla="*/ 0 w 10240035"/>
              <a:gd name="connsiteY0" fmla="*/ 0 h 2198972"/>
              <a:gd name="connsiteX1" fmla="*/ 10240035 w 10240035"/>
              <a:gd name="connsiteY1" fmla="*/ 0 h 2198972"/>
              <a:gd name="connsiteX2" fmla="*/ 9371355 w 10240035"/>
              <a:gd name="connsiteY2" fmla="*/ 152400 h 2198972"/>
              <a:gd name="connsiteX3" fmla="*/ 7951829 w 10240035"/>
              <a:gd name="connsiteY3" fmla="*/ 2198972 h 2198972"/>
              <a:gd name="connsiteX4" fmla="*/ 1099486 w 10240035"/>
              <a:gd name="connsiteY4" fmla="*/ 2198971 h 2198972"/>
              <a:gd name="connsiteX5" fmla="*/ 0 w 10240035"/>
              <a:gd name="connsiteY5" fmla="*/ 1099485 h 2198972"/>
              <a:gd name="connsiteX6" fmla="*/ 0 w 10240035"/>
              <a:gd name="connsiteY6" fmla="*/ 0 h 2198972"/>
              <a:gd name="connsiteX7" fmla="*/ 0 w 10240035"/>
              <a:gd name="connsiteY7" fmla="*/ 0 h 2198972"/>
              <a:gd name="connsiteX0" fmla="*/ 0 w 10661291"/>
              <a:gd name="connsiteY0" fmla="*/ 0 h 2198972"/>
              <a:gd name="connsiteX1" fmla="*/ 10240035 w 10661291"/>
              <a:gd name="connsiteY1" fmla="*/ 0 h 2198972"/>
              <a:gd name="connsiteX2" fmla="*/ 7951829 w 10661291"/>
              <a:gd name="connsiteY2" fmla="*/ 2198972 h 2198972"/>
              <a:gd name="connsiteX3" fmla="*/ 1099486 w 10661291"/>
              <a:gd name="connsiteY3" fmla="*/ 2198971 h 2198972"/>
              <a:gd name="connsiteX4" fmla="*/ 0 w 10661291"/>
              <a:gd name="connsiteY4" fmla="*/ 1099485 h 2198972"/>
              <a:gd name="connsiteX5" fmla="*/ 0 w 10661291"/>
              <a:gd name="connsiteY5" fmla="*/ 0 h 2198972"/>
              <a:gd name="connsiteX6" fmla="*/ 0 w 10661291"/>
              <a:gd name="connsiteY6" fmla="*/ 0 h 2198972"/>
              <a:gd name="connsiteX0" fmla="*/ 0 w 10240035"/>
              <a:gd name="connsiteY0" fmla="*/ 0 h 2198972"/>
              <a:gd name="connsiteX1" fmla="*/ 10240035 w 10240035"/>
              <a:gd name="connsiteY1" fmla="*/ 0 h 2198972"/>
              <a:gd name="connsiteX2" fmla="*/ 7951829 w 10240035"/>
              <a:gd name="connsiteY2" fmla="*/ 2198972 h 2198972"/>
              <a:gd name="connsiteX3" fmla="*/ 1099486 w 10240035"/>
              <a:gd name="connsiteY3" fmla="*/ 2198971 h 2198972"/>
              <a:gd name="connsiteX4" fmla="*/ 0 w 10240035"/>
              <a:gd name="connsiteY4" fmla="*/ 1099485 h 2198972"/>
              <a:gd name="connsiteX5" fmla="*/ 0 w 10240035"/>
              <a:gd name="connsiteY5" fmla="*/ 0 h 2198972"/>
              <a:gd name="connsiteX6" fmla="*/ 0 w 10240035"/>
              <a:gd name="connsiteY6" fmla="*/ 0 h 2198972"/>
              <a:gd name="connsiteX0" fmla="*/ 0 w 10240035"/>
              <a:gd name="connsiteY0" fmla="*/ 0 h 2198972"/>
              <a:gd name="connsiteX1" fmla="*/ 10240035 w 10240035"/>
              <a:gd name="connsiteY1" fmla="*/ 0 h 2198972"/>
              <a:gd name="connsiteX2" fmla="*/ 7951829 w 10240035"/>
              <a:gd name="connsiteY2" fmla="*/ 2198972 h 2198972"/>
              <a:gd name="connsiteX3" fmla="*/ 1099486 w 10240035"/>
              <a:gd name="connsiteY3" fmla="*/ 2198971 h 2198972"/>
              <a:gd name="connsiteX4" fmla="*/ 0 w 10240035"/>
              <a:gd name="connsiteY4" fmla="*/ 1099485 h 2198972"/>
              <a:gd name="connsiteX5" fmla="*/ 0 w 10240035"/>
              <a:gd name="connsiteY5" fmla="*/ 0 h 2198972"/>
              <a:gd name="connsiteX6" fmla="*/ 0 w 10240035"/>
              <a:gd name="connsiteY6" fmla="*/ 0 h 2198972"/>
              <a:gd name="connsiteX0" fmla="*/ 0 w 10240035"/>
              <a:gd name="connsiteY0" fmla="*/ 0 h 2198972"/>
              <a:gd name="connsiteX1" fmla="*/ 10240035 w 10240035"/>
              <a:gd name="connsiteY1" fmla="*/ 0 h 2198972"/>
              <a:gd name="connsiteX2" fmla="*/ 7951829 w 10240035"/>
              <a:gd name="connsiteY2" fmla="*/ 2198972 h 2198972"/>
              <a:gd name="connsiteX3" fmla="*/ 1099486 w 10240035"/>
              <a:gd name="connsiteY3" fmla="*/ 2198971 h 2198972"/>
              <a:gd name="connsiteX4" fmla="*/ 0 w 10240035"/>
              <a:gd name="connsiteY4" fmla="*/ 1099485 h 2198972"/>
              <a:gd name="connsiteX5" fmla="*/ 0 w 10240035"/>
              <a:gd name="connsiteY5" fmla="*/ 0 h 2198972"/>
              <a:gd name="connsiteX6" fmla="*/ 0 w 10240035"/>
              <a:gd name="connsiteY6" fmla="*/ 0 h 2198972"/>
              <a:gd name="connsiteX0" fmla="*/ 0 w 10240035"/>
              <a:gd name="connsiteY0" fmla="*/ 0 h 2198972"/>
              <a:gd name="connsiteX1" fmla="*/ 10240035 w 10240035"/>
              <a:gd name="connsiteY1" fmla="*/ 0 h 2198972"/>
              <a:gd name="connsiteX2" fmla="*/ 7951829 w 10240035"/>
              <a:gd name="connsiteY2" fmla="*/ 2198972 h 2198972"/>
              <a:gd name="connsiteX3" fmla="*/ 1099486 w 10240035"/>
              <a:gd name="connsiteY3" fmla="*/ 2198971 h 2198972"/>
              <a:gd name="connsiteX4" fmla="*/ 0 w 10240035"/>
              <a:gd name="connsiteY4" fmla="*/ 1099485 h 2198972"/>
              <a:gd name="connsiteX5" fmla="*/ 0 w 10240035"/>
              <a:gd name="connsiteY5" fmla="*/ 0 h 2198972"/>
              <a:gd name="connsiteX6" fmla="*/ 0 w 10240035"/>
              <a:gd name="connsiteY6" fmla="*/ 0 h 2198972"/>
              <a:gd name="connsiteX0" fmla="*/ 0 w 10240035"/>
              <a:gd name="connsiteY0" fmla="*/ 0 h 2198972"/>
              <a:gd name="connsiteX1" fmla="*/ 10240035 w 10240035"/>
              <a:gd name="connsiteY1" fmla="*/ 0 h 2198972"/>
              <a:gd name="connsiteX2" fmla="*/ 7951829 w 10240035"/>
              <a:gd name="connsiteY2" fmla="*/ 2198972 h 2198972"/>
              <a:gd name="connsiteX3" fmla="*/ 1099486 w 10240035"/>
              <a:gd name="connsiteY3" fmla="*/ 2198971 h 2198972"/>
              <a:gd name="connsiteX4" fmla="*/ 0 w 10240035"/>
              <a:gd name="connsiteY4" fmla="*/ 1099485 h 2198972"/>
              <a:gd name="connsiteX5" fmla="*/ 0 w 10240035"/>
              <a:gd name="connsiteY5" fmla="*/ 0 h 2198972"/>
              <a:gd name="connsiteX6" fmla="*/ 0 w 10240035"/>
              <a:gd name="connsiteY6" fmla="*/ 0 h 2198972"/>
              <a:gd name="connsiteX0" fmla="*/ 0 w 10240035"/>
              <a:gd name="connsiteY0" fmla="*/ 0 h 2198972"/>
              <a:gd name="connsiteX1" fmla="*/ 10240035 w 10240035"/>
              <a:gd name="connsiteY1" fmla="*/ 0 h 2198972"/>
              <a:gd name="connsiteX2" fmla="*/ 7951829 w 10240035"/>
              <a:gd name="connsiteY2" fmla="*/ 2198972 h 2198972"/>
              <a:gd name="connsiteX3" fmla="*/ 1099486 w 10240035"/>
              <a:gd name="connsiteY3" fmla="*/ 2198971 h 2198972"/>
              <a:gd name="connsiteX4" fmla="*/ 0 w 10240035"/>
              <a:gd name="connsiteY4" fmla="*/ 1099485 h 2198972"/>
              <a:gd name="connsiteX5" fmla="*/ 0 w 10240035"/>
              <a:gd name="connsiteY5" fmla="*/ 0 h 2198972"/>
              <a:gd name="connsiteX6" fmla="*/ 0 w 10240035"/>
              <a:gd name="connsiteY6" fmla="*/ 0 h 2198972"/>
              <a:gd name="connsiteX0" fmla="*/ 0 w 10240035"/>
              <a:gd name="connsiteY0" fmla="*/ 0 h 2198972"/>
              <a:gd name="connsiteX1" fmla="*/ 10240035 w 10240035"/>
              <a:gd name="connsiteY1" fmla="*/ 0 h 2198972"/>
              <a:gd name="connsiteX2" fmla="*/ 7951829 w 10240035"/>
              <a:gd name="connsiteY2" fmla="*/ 2198972 h 2198972"/>
              <a:gd name="connsiteX3" fmla="*/ 1099486 w 10240035"/>
              <a:gd name="connsiteY3" fmla="*/ 2198971 h 2198972"/>
              <a:gd name="connsiteX4" fmla="*/ 0 w 10240035"/>
              <a:gd name="connsiteY4" fmla="*/ 0 h 2198972"/>
              <a:gd name="connsiteX5" fmla="*/ 0 w 10240035"/>
              <a:gd name="connsiteY5" fmla="*/ 0 h 2198972"/>
              <a:gd name="connsiteX0" fmla="*/ 807720 w 10240035"/>
              <a:gd name="connsiteY0" fmla="*/ 0 h 2198972"/>
              <a:gd name="connsiteX1" fmla="*/ 10240035 w 10240035"/>
              <a:gd name="connsiteY1" fmla="*/ 0 h 2198972"/>
              <a:gd name="connsiteX2" fmla="*/ 7951829 w 10240035"/>
              <a:gd name="connsiteY2" fmla="*/ 2198972 h 2198972"/>
              <a:gd name="connsiteX3" fmla="*/ 1099486 w 10240035"/>
              <a:gd name="connsiteY3" fmla="*/ 2198971 h 2198972"/>
              <a:gd name="connsiteX4" fmla="*/ 0 w 10240035"/>
              <a:gd name="connsiteY4" fmla="*/ 0 h 2198972"/>
              <a:gd name="connsiteX5" fmla="*/ 807720 w 10240035"/>
              <a:gd name="connsiteY5" fmla="*/ 0 h 2198972"/>
              <a:gd name="connsiteX0" fmla="*/ 900020 w 10332335"/>
              <a:gd name="connsiteY0" fmla="*/ 0 h 2198972"/>
              <a:gd name="connsiteX1" fmla="*/ 10332335 w 10332335"/>
              <a:gd name="connsiteY1" fmla="*/ 0 h 2198972"/>
              <a:gd name="connsiteX2" fmla="*/ 8044129 w 10332335"/>
              <a:gd name="connsiteY2" fmla="*/ 2198972 h 2198972"/>
              <a:gd name="connsiteX3" fmla="*/ 1191786 w 10332335"/>
              <a:gd name="connsiteY3" fmla="*/ 2198971 h 2198972"/>
              <a:gd name="connsiteX4" fmla="*/ 900020 w 10332335"/>
              <a:gd name="connsiteY4" fmla="*/ 0 h 2198972"/>
              <a:gd name="connsiteX0" fmla="*/ 325154 w 9757469"/>
              <a:gd name="connsiteY0" fmla="*/ 0 h 2198972"/>
              <a:gd name="connsiteX1" fmla="*/ 9757469 w 9757469"/>
              <a:gd name="connsiteY1" fmla="*/ 0 h 2198972"/>
              <a:gd name="connsiteX2" fmla="*/ 7469263 w 9757469"/>
              <a:gd name="connsiteY2" fmla="*/ 2198972 h 2198972"/>
              <a:gd name="connsiteX3" fmla="*/ 616920 w 9757469"/>
              <a:gd name="connsiteY3" fmla="*/ 2198971 h 2198972"/>
              <a:gd name="connsiteX4" fmla="*/ 325154 w 9757469"/>
              <a:gd name="connsiteY4" fmla="*/ 0 h 2198972"/>
              <a:gd name="connsiteX0" fmla="*/ 0 w 9432315"/>
              <a:gd name="connsiteY0" fmla="*/ 0 h 2198972"/>
              <a:gd name="connsiteX1" fmla="*/ 9432315 w 9432315"/>
              <a:gd name="connsiteY1" fmla="*/ 0 h 2198972"/>
              <a:gd name="connsiteX2" fmla="*/ 7144109 w 9432315"/>
              <a:gd name="connsiteY2" fmla="*/ 2198972 h 2198972"/>
              <a:gd name="connsiteX3" fmla="*/ 291766 w 9432315"/>
              <a:gd name="connsiteY3" fmla="*/ 2198971 h 2198972"/>
              <a:gd name="connsiteX4" fmla="*/ 0 w 9432315"/>
              <a:gd name="connsiteY4" fmla="*/ 0 h 2198972"/>
              <a:gd name="connsiteX0" fmla="*/ 69347 w 9501662"/>
              <a:gd name="connsiteY0" fmla="*/ 0 h 2198972"/>
              <a:gd name="connsiteX1" fmla="*/ 9501662 w 9501662"/>
              <a:gd name="connsiteY1" fmla="*/ 0 h 2198972"/>
              <a:gd name="connsiteX2" fmla="*/ 7213456 w 9501662"/>
              <a:gd name="connsiteY2" fmla="*/ 2198972 h 2198972"/>
              <a:gd name="connsiteX3" fmla="*/ 86793 w 9501662"/>
              <a:gd name="connsiteY3" fmla="*/ 2198971 h 2198972"/>
              <a:gd name="connsiteX4" fmla="*/ 69347 w 9501662"/>
              <a:gd name="connsiteY4" fmla="*/ 0 h 2198972"/>
              <a:gd name="connsiteX0" fmla="*/ 0 w 9432315"/>
              <a:gd name="connsiteY0" fmla="*/ 0 h 2198972"/>
              <a:gd name="connsiteX1" fmla="*/ 9432315 w 9432315"/>
              <a:gd name="connsiteY1" fmla="*/ 0 h 2198972"/>
              <a:gd name="connsiteX2" fmla="*/ 7144109 w 9432315"/>
              <a:gd name="connsiteY2" fmla="*/ 2198972 h 2198972"/>
              <a:gd name="connsiteX3" fmla="*/ 17446 w 9432315"/>
              <a:gd name="connsiteY3" fmla="*/ 2198971 h 2198972"/>
              <a:gd name="connsiteX4" fmla="*/ 0 w 9432315"/>
              <a:gd name="connsiteY4" fmla="*/ 0 h 2198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432315" h="2198972">
                <a:moveTo>
                  <a:pt x="0" y="0"/>
                </a:moveTo>
                <a:lnTo>
                  <a:pt x="9432315" y="0"/>
                </a:lnTo>
                <a:cubicBezTo>
                  <a:pt x="9248860" y="1235175"/>
                  <a:pt x="8210334" y="2137277"/>
                  <a:pt x="7144109" y="2198972"/>
                </a:cubicBezTo>
                <a:lnTo>
                  <a:pt x="17446" y="2198971"/>
                </a:lnTo>
                <a:cubicBezTo>
                  <a:pt x="30721" y="1146676"/>
                  <a:pt x="575" y="838935"/>
                  <a:pt x="0" y="0"/>
                </a:cubicBezTo>
                <a:close/>
              </a:path>
            </a:pathLst>
          </a:custGeom>
          <a:solidFill>
            <a:schemeClr val="accent2">
              <a:alpha val="80000"/>
            </a:schemeClr>
          </a:solidFill>
        </p:spPr>
        <p:txBody>
          <a:bodyPr/>
          <a:lstStyle>
            <a:lvl1pPr marL="548640">
              <a:lnSpc>
                <a:spcPct val="100000"/>
              </a:lnSpc>
              <a:defRPr>
                <a:solidFill>
                  <a:schemeClr val="bg2"/>
                </a:solidFill>
              </a:defRPr>
            </a:lvl1pPr>
          </a:lstStyle>
          <a:p>
            <a:r>
              <a:rPr lang="en-US">
                <a:solidFill>
                  <a:srgbClr val="FFFFFF"/>
                </a:solidFill>
              </a:rPr>
              <a:t>Click to edit Master title style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704EC18E-B48D-4AD7-A5B5-3D57255D1A2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6483" y="0"/>
            <a:ext cx="2773332" cy="2202508"/>
          </a:xfrm>
          <a:custGeom>
            <a:avLst/>
            <a:gdLst>
              <a:gd name="connsiteX0" fmla="*/ 0 w 2773332"/>
              <a:gd name="connsiteY0" fmla="*/ 0 h 2202508"/>
              <a:gd name="connsiteX1" fmla="*/ 2773332 w 2773332"/>
              <a:gd name="connsiteY1" fmla="*/ 0 h 2202508"/>
              <a:gd name="connsiteX2" fmla="*/ 2773332 w 2773332"/>
              <a:gd name="connsiteY2" fmla="*/ 2202508 h 2202508"/>
              <a:gd name="connsiteX3" fmla="*/ 0 w 2773332"/>
              <a:gd name="connsiteY3" fmla="*/ 2202508 h 22025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73332" h="2202508">
                <a:moveTo>
                  <a:pt x="0" y="0"/>
                </a:moveTo>
                <a:lnTo>
                  <a:pt x="2773332" y="0"/>
                </a:lnTo>
                <a:lnTo>
                  <a:pt x="2773332" y="2202508"/>
                </a:lnTo>
                <a:lnTo>
                  <a:pt x="0" y="2202508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FAE5A08C-2BA6-4754-806E-3BEAE8D2EC1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6484" y="2202508"/>
            <a:ext cx="2773332" cy="2327746"/>
          </a:xfrm>
          <a:custGeom>
            <a:avLst/>
            <a:gdLst>
              <a:gd name="connsiteX0" fmla="*/ 0 w 2773332"/>
              <a:gd name="connsiteY0" fmla="*/ 0 h 2327746"/>
              <a:gd name="connsiteX1" fmla="*/ 2773332 w 2773332"/>
              <a:gd name="connsiteY1" fmla="*/ 0 h 2327746"/>
              <a:gd name="connsiteX2" fmla="*/ 2773332 w 2773332"/>
              <a:gd name="connsiteY2" fmla="*/ 2327746 h 2327746"/>
              <a:gd name="connsiteX3" fmla="*/ 0 w 2773332"/>
              <a:gd name="connsiteY3" fmla="*/ 2327746 h 23277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73332" h="2327746">
                <a:moveTo>
                  <a:pt x="0" y="0"/>
                </a:moveTo>
                <a:lnTo>
                  <a:pt x="2773332" y="0"/>
                </a:lnTo>
                <a:lnTo>
                  <a:pt x="2773332" y="2327746"/>
                </a:lnTo>
                <a:lnTo>
                  <a:pt x="0" y="2327746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BBE1FA0E-416C-4623-840A-A04A5237BCF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6484" y="4530254"/>
            <a:ext cx="2773332" cy="2327746"/>
          </a:xfrm>
          <a:custGeom>
            <a:avLst/>
            <a:gdLst>
              <a:gd name="connsiteX0" fmla="*/ 0 w 2773332"/>
              <a:gd name="connsiteY0" fmla="*/ 0 h 2327746"/>
              <a:gd name="connsiteX1" fmla="*/ 2773332 w 2773332"/>
              <a:gd name="connsiteY1" fmla="*/ 0 h 2327746"/>
              <a:gd name="connsiteX2" fmla="*/ 2773332 w 2773332"/>
              <a:gd name="connsiteY2" fmla="*/ 2327746 h 2327746"/>
              <a:gd name="connsiteX3" fmla="*/ 0 w 2773332"/>
              <a:gd name="connsiteY3" fmla="*/ 2327746 h 23277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73332" h="2327746">
                <a:moveTo>
                  <a:pt x="0" y="0"/>
                </a:moveTo>
                <a:lnTo>
                  <a:pt x="2773332" y="0"/>
                </a:lnTo>
                <a:lnTo>
                  <a:pt x="2773332" y="2327746"/>
                </a:lnTo>
                <a:lnTo>
                  <a:pt x="0" y="2327746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03BD1FF0-3229-401F-AEC3-09AE70428E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2800" y="2794177"/>
            <a:ext cx="7476460" cy="3382786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753C5C-8415-4BF0-810D-A4C22F695E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UIT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A2485D4-41D3-4182-8DFE-2E0713EC0B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222C483F-1D73-4F98-8838-12FB2A88F56B}" type="datetime1">
              <a:rPr lang="vi-VN" smtClean="0"/>
              <a:t>25/12/2021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5EBFEA-4321-48C4-9CA1-43517540C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08AB70BE-1769-45B8-85A6-0C837432C7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05240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C755B30B-7677-4AAC-9890-81A7EFF6B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6E5F686-1654-4CE7-8DA0-0D626B36E1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AA6281C-6C47-45BE-9BDA-1518A016E9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685798"/>
            <a:ext cx="4770783" cy="3217461"/>
          </a:xfrm>
        </p:spPr>
        <p:txBody>
          <a:bodyPr>
            <a:normAutofit/>
          </a:bodyPr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algn="l"/>
            <a:r>
              <a:rPr lang="en-US">
                <a:solidFill>
                  <a:srgbClr val="FFFFFF"/>
                </a:solidFill>
              </a:rPr>
              <a:t>Click to edit Master title style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AC1FE5B8-D695-49EA-BEA4-B9282CC4EF8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57901" y="1"/>
            <a:ext cx="6134099" cy="6857999"/>
          </a:xfrm>
          <a:custGeom>
            <a:avLst/>
            <a:gdLst>
              <a:gd name="connsiteX0" fmla="*/ 2378699 w 6134099"/>
              <a:gd name="connsiteY0" fmla="*/ 0 h 6857999"/>
              <a:gd name="connsiteX1" fmla="*/ 6134099 w 6134099"/>
              <a:gd name="connsiteY1" fmla="*/ 0 h 6857999"/>
              <a:gd name="connsiteX2" fmla="*/ 6134099 w 6134099"/>
              <a:gd name="connsiteY2" fmla="*/ 6857999 h 6857999"/>
              <a:gd name="connsiteX3" fmla="*/ 2401766 w 6134099"/>
              <a:gd name="connsiteY3" fmla="*/ 6857999 h 6857999"/>
              <a:gd name="connsiteX4" fmla="*/ 2397402 w 6134099"/>
              <a:gd name="connsiteY4" fmla="*/ 6856523 h 6857999"/>
              <a:gd name="connsiteX5" fmla="*/ 0 w 6134099"/>
              <a:gd name="connsiteY5" fmla="*/ 3424574 h 6857999"/>
              <a:gd name="connsiteX6" fmla="*/ 2231484 w 6134099"/>
              <a:gd name="connsiteY6" fmla="*/ 58045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34099" h="6857999">
                <a:moveTo>
                  <a:pt x="2378699" y="0"/>
                </a:moveTo>
                <a:lnTo>
                  <a:pt x="6134099" y="0"/>
                </a:lnTo>
                <a:lnTo>
                  <a:pt x="6134099" y="6857999"/>
                </a:lnTo>
                <a:lnTo>
                  <a:pt x="2401766" y="6857999"/>
                </a:lnTo>
                <a:lnTo>
                  <a:pt x="2397402" y="6856523"/>
                </a:lnTo>
                <a:cubicBezTo>
                  <a:pt x="998410" y="6344283"/>
                  <a:pt x="0" y="5001024"/>
                  <a:pt x="0" y="3424574"/>
                </a:cubicBezTo>
                <a:cubicBezTo>
                  <a:pt x="0" y="1911182"/>
                  <a:pt x="920134" y="612699"/>
                  <a:pt x="2231484" y="58045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E24FC61A-6DA9-444C-9D55-2FE464BD58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4327140"/>
            <a:ext cx="11576868" cy="2530860"/>
          </a:xfrm>
          <a:custGeom>
            <a:avLst/>
            <a:gdLst>
              <a:gd name="connsiteX0" fmla="*/ 0 w 11576868"/>
              <a:gd name="connsiteY0" fmla="*/ 0 h 2500380"/>
              <a:gd name="connsiteX1" fmla="*/ 10326678 w 11576868"/>
              <a:gd name="connsiteY1" fmla="*/ 0 h 2500380"/>
              <a:gd name="connsiteX2" fmla="*/ 11576868 w 11576868"/>
              <a:gd name="connsiteY2" fmla="*/ 1250190 h 2500380"/>
              <a:gd name="connsiteX3" fmla="*/ 11576868 w 11576868"/>
              <a:gd name="connsiteY3" fmla="*/ 2500380 h 2500380"/>
              <a:gd name="connsiteX4" fmla="*/ 0 w 11576868"/>
              <a:gd name="connsiteY4" fmla="*/ 2500380 h 2500380"/>
              <a:gd name="connsiteX5" fmla="*/ 0 w 11576868"/>
              <a:gd name="connsiteY5" fmla="*/ 0 h 2500380"/>
              <a:gd name="connsiteX0" fmla="*/ 0 w 12449160"/>
              <a:gd name="connsiteY0" fmla="*/ 0 h 2500380"/>
              <a:gd name="connsiteX1" fmla="*/ 10326678 w 12449160"/>
              <a:gd name="connsiteY1" fmla="*/ 0 h 2500380"/>
              <a:gd name="connsiteX2" fmla="*/ 11576868 w 12449160"/>
              <a:gd name="connsiteY2" fmla="*/ 2500380 h 2500380"/>
              <a:gd name="connsiteX3" fmla="*/ 0 w 12449160"/>
              <a:gd name="connsiteY3" fmla="*/ 2500380 h 2500380"/>
              <a:gd name="connsiteX4" fmla="*/ 0 w 12449160"/>
              <a:gd name="connsiteY4" fmla="*/ 0 h 2500380"/>
              <a:gd name="connsiteX0" fmla="*/ 0 w 11640738"/>
              <a:gd name="connsiteY0" fmla="*/ 0 h 2500380"/>
              <a:gd name="connsiteX1" fmla="*/ 10326678 w 11640738"/>
              <a:gd name="connsiteY1" fmla="*/ 0 h 2500380"/>
              <a:gd name="connsiteX2" fmla="*/ 11576868 w 11640738"/>
              <a:gd name="connsiteY2" fmla="*/ 2500380 h 2500380"/>
              <a:gd name="connsiteX3" fmla="*/ 0 w 11640738"/>
              <a:gd name="connsiteY3" fmla="*/ 2500380 h 2500380"/>
              <a:gd name="connsiteX4" fmla="*/ 0 w 11640738"/>
              <a:gd name="connsiteY4" fmla="*/ 0 h 2500380"/>
              <a:gd name="connsiteX0" fmla="*/ 0 w 11576868"/>
              <a:gd name="connsiteY0" fmla="*/ 0 h 2500380"/>
              <a:gd name="connsiteX1" fmla="*/ 10326678 w 11576868"/>
              <a:gd name="connsiteY1" fmla="*/ 0 h 2500380"/>
              <a:gd name="connsiteX2" fmla="*/ 11576868 w 11576868"/>
              <a:gd name="connsiteY2" fmla="*/ 2500380 h 2500380"/>
              <a:gd name="connsiteX3" fmla="*/ 0 w 11576868"/>
              <a:gd name="connsiteY3" fmla="*/ 2500380 h 2500380"/>
              <a:gd name="connsiteX4" fmla="*/ 0 w 11576868"/>
              <a:gd name="connsiteY4" fmla="*/ 0 h 2500380"/>
              <a:gd name="connsiteX0" fmla="*/ 0 w 11576868"/>
              <a:gd name="connsiteY0" fmla="*/ 0 h 2500380"/>
              <a:gd name="connsiteX1" fmla="*/ 9732318 w 11576868"/>
              <a:gd name="connsiteY1" fmla="*/ 0 h 2500380"/>
              <a:gd name="connsiteX2" fmla="*/ 11576868 w 11576868"/>
              <a:gd name="connsiteY2" fmla="*/ 2500380 h 2500380"/>
              <a:gd name="connsiteX3" fmla="*/ 0 w 11576868"/>
              <a:gd name="connsiteY3" fmla="*/ 2500380 h 2500380"/>
              <a:gd name="connsiteX4" fmla="*/ 0 w 11576868"/>
              <a:gd name="connsiteY4" fmla="*/ 0 h 2500380"/>
              <a:gd name="connsiteX0" fmla="*/ 0 w 11576868"/>
              <a:gd name="connsiteY0" fmla="*/ 0 h 2500380"/>
              <a:gd name="connsiteX1" fmla="*/ 9092238 w 11576868"/>
              <a:gd name="connsiteY1" fmla="*/ 0 h 2500380"/>
              <a:gd name="connsiteX2" fmla="*/ 11576868 w 11576868"/>
              <a:gd name="connsiteY2" fmla="*/ 2500380 h 2500380"/>
              <a:gd name="connsiteX3" fmla="*/ 0 w 11576868"/>
              <a:gd name="connsiteY3" fmla="*/ 2500380 h 2500380"/>
              <a:gd name="connsiteX4" fmla="*/ 0 w 11576868"/>
              <a:gd name="connsiteY4" fmla="*/ 0 h 2500380"/>
              <a:gd name="connsiteX0" fmla="*/ 0 w 11576868"/>
              <a:gd name="connsiteY0" fmla="*/ 0 h 2500380"/>
              <a:gd name="connsiteX1" fmla="*/ 8817918 w 11576868"/>
              <a:gd name="connsiteY1" fmla="*/ 0 h 2500380"/>
              <a:gd name="connsiteX2" fmla="*/ 11576868 w 11576868"/>
              <a:gd name="connsiteY2" fmla="*/ 2500380 h 2500380"/>
              <a:gd name="connsiteX3" fmla="*/ 0 w 11576868"/>
              <a:gd name="connsiteY3" fmla="*/ 2500380 h 2500380"/>
              <a:gd name="connsiteX4" fmla="*/ 0 w 11576868"/>
              <a:gd name="connsiteY4" fmla="*/ 0 h 2500380"/>
              <a:gd name="connsiteX0" fmla="*/ 0 w 11576868"/>
              <a:gd name="connsiteY0" fmla="*/ 0 h 2500380"/>
              <a:gd name="connsiteX1" fmla="*/ 8558838 w 11576868"/>
              <a:gd name="connsiteY1" fmla="*/ 0 h 2500380"/>
              <a:gd name="connsiteX2" fmla="*/ 11576868 w 11576868"/>
              <a:gd name="connsiteY2" fmla="*/ 2500380 h 2500380"/>
              <a:gd name="connsiteX3" fmla="*/ 0 w 11576868"/>
              <a:gd name="connsiteY3" fmla="*/ 2500380 h 2500380"/>
              <a:gd name="connsiteX4" fmla="*/ 0 w 11576868"/>
              <a:gd name="connsiteY4" fmla="*/ 0 h 2500380"/>
              <a:gd name="connsiteX0" fmla="*/ 0 w 11576868"/>
              <a:gd name="connsiteY0" fmla="*/ 10567 h 2510947"/>
              <a:gd name="connsiteX1" fmla="*/ 8558838 w 11576868"/>
              <a:gd name="connsiteY1" fmla="*/ 10567 h 2510947"/>
              <a:gd name="connsiteX2" fmla="*/ 11576868 w 11576868"/>
              <a:gd name="connsiteY2" fmla="*/ 2510947 h 2510947"/>
              <a:gd name="connsiteX3" fmla="*/ 0 w 11576868"/>
              <a:gd name="connsiteY3" fmla="*/ 2510947 h 2510947"/>
              <a:gd name="connsiteX4" fmla="*/ 0 w 11576868"/>
              <a:gd name="connsiteY4" fmla="*/ 10567 h 2510947"/>
              <a:gd name="connsiteX0" fmla="*/ 0 w 11576868"/>
              <a:gd name="connsiteY0" fmla="*/ 462 h 2500842"/>
              <a:gd name="connsiteX1" fmla="*/ 8558838 w 11576868"/>
              <a:gd name="connsiteY1" fmla="*/ 462 h 2500842"/>
              <a:gd name="connsiteX2" fmla="*/ 11576868 w 11576868"/>
              <a:gd name="connsiteY2" fmla="*/ 2500842 h 2500842"/>
              <a:gd name="connsiteX3" fmla="*/ 0 w 11576868"/>
              <a:gd name="connsiteY3" fmla="*/ 2500842 h 2500842"/>
              <a:gd name="connsiteX4" fmla="*/ 0 w 11576868"/>
              <a:gd name="connsiteY4" fmla="*/ 462 h 2500842"/>
              <a:gd name="connsiteX0" fmla="*/ 0 w 11576868"/>
              <a:gd name="connsiteY0" fmla="*/ 30928 h 2531308"/>
              <a:gd name="connsiteX1" fmla="*/ 8558838 w 11576868"/>
              <a:gd name="connsiteY1" fmla="*/ 448 h 2531308"/>
              <a:gd name="connsiteX2" fmla="*/ 11576868 w 11576868"/>
              <a:gd name="connsiteY2" fmla="*/ 2531308 h 2531308"/>
              <a:gd name="connsiteX3" fmla="*/ 0 w 11576868"/>
              <a:gd name="connsiteY3" fmla="*/ 2531308 h 2531308"/>
              <a:gd name="connsiteX4" fmla="*/ 0 w 11576868"/>
              <a:gd name="connsiteY4" fmla="*/ 30928 h 2531308"/>
              <a:gd name="connsiteX0" fmla="*/ 0 w 11576868"/>
              <a:gd name="connsiteY0" fmla="*/ 30480 h 2530860"/>
              <a:gd name="connsiteX1" fmla="*/ 8558838 w 11576868"/>
              <a:gd name="connsiteY1" fmla="*/ 0 h 2530860"/>
              <a:gd name="connsiteX2" fmla="*/ 11576868 w 11576868"/>
              <a:gd name="connsiteY2" fmla="*/ 2530860 h 2530860"/>
              <a:gd name="connsiteX3" fmla="*/ 0 w 11576868"/>
              <a:gd name="connsiteY3" fmla="*/ 2530860 h 2530860"/>
              <a:gd name="connsiteX4" fmla="*/ 0 w 11576868"/>
              <a:gd name="connsiteY4" fmla="*/ 30480 h 2530860"/>
              <a:gd name="connsiteX0" fmla="*/ 0 w 11576868"/>
              <a:gd name="connsiteY0" fmla="*/ 30480 h 2530860"/>
              <a:gd name="connsiteX1" fmla="*/ 8558838 w 11576868"/>
              <a:gd name="connsiteY1" fmla="*/ 0 h 2530860"/>
              <a:gd name="connsiteX2" fmla="*/ 11576868 w 11576868"/>
              <a:gd name="connsiteY2" fmla="*/ 2530860 h 2530860"/>
              <a:gd name="connsiteX3" fmla="*/ 0 w 11576868"/>
              <a:gd name="connsiteY3" fmla="*/ 2530860 h 2530860"/>
              <a:gd name="connsiteX4" fmla="*/ 0 w 11576868"/>
              <a:gd name="connsiteY4" fmla="*/ 30480 h 2530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76868" h="2530860">
                <a:moveTo>
                  <a:pt x="0" y="30480"/>
                </a:moveTo>
                <a:lnTo>
                  <a:pt x="8558838" y="0"/>
                </a:lnTo>
                <a:cubicBezTo>
                  <a:pt x="10335916" y="20490"/>
                  <a:pt x="11453941" y="1016850"/>
                  <a:pt x="11576868" y="2530860"/>
                </a:cubicBezTo>
                <a:lnTo>
                  <a:pt x="0" y="2530860"/>
                </a:lnTo>
                <a:lnTo>
                  <a:pt x="0" y="30480"/>
                </a:lnTo>
                <a:close/>
              </a:path>
            </a:pathLst>
          </a:custGeom>
          <a:solidFill>
            <a:schemeClr val="accent2">
              <a:lumMod val="75000"/>
              <a:alpha val="80000"/>
            </a:schemeClr>
          </a:solidFill>
        </p:spPr>
        <p:txBody>
          <a:bodyPr anchor="t"/>
          <a:lstStyle>
            <a:lvl1pPr marL="914400" indent="0">
              <a:lnSpc>
                <a:spcPct val="400000"/>
              </a:lnSpc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>
                <a:solidFill>
                  <a:srgbClr val="FFFFFF"/>
                </a:solidFill>
              </a:rPr>
              <a:t>Click to edit Master subtitle style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39018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Chart Table 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9839C-7D7A-49F1-8BFE-85C6C7D78B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5256" y="448056"/>
            <a:ext cx="9914859" cy="1329004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E748DC-EBB9-44C6-8566-38F87FF7FD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919673"/>
            <a:ext cx="9914860" cy="412331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A2F5AB-D8C6-4AE1-8FAE-CD0499CB6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14400" y="6437376"/>
            <a:ext cx="3775914" cy="365125"/>
          </a:xfrm>
        </p:spPr>
        <p:txBody>
          <a:bodyPr/>
          <a:lstStyle>
            <a:lvl1pPr algn="l"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UIT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342198-F50F-4C8A-9BD9-4CC3950F8FA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323285" y="6434524"/>
            <a:ext cx="2067867" cy="365125"/>
          </a:xfrm>
        </p:spPr>
        <p:txBody>
          <a:bodyPr/>
          <a:lstStyle>
            <a:lvl1pPr algn="r">
              <a:defRPr>
                <a:solidFill>
                  <a:schemeClr val="bg2"/>
                </a:solidFill>
              </a:defRPr>
            </a:lvl1pPr>
          </a:lstStyle>
          <a:p>
            <a:fld id="{5453BBB1-06D4-424F-B13C-8B526CEF85DB}" type="datetime1">
              <a:rPr lang="vi-VN" smtClean="0"/>
              <a:t>25/12/2021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5C58D8-B582-4DB3-A94D-0562401997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91152" y="6434524"/>
            <a:ext cx="693261" cy="36512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08AB70BE-1769-45B8-85A6-0C837432C7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9544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6_Chart Table 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9839C-7D7A-49F1-8BFE-85C6C7D78B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5256" y="448056"/>
            <a:ext cx="9914859" cy="1329004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E748DC-EBB9-44C6-8566-38F87FF7FD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3440" y="1825625"/>
            <a:ext cx="10500360" cy="435133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A2F5AB-D8C6-4AE1-8FAE-CD0499CB6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14400" y="6437376"/>
            <a:ext cx="3775914" cy="365125"/>
          </a:xfrm>
        </p:spPr>
        <p:txBody>
          <a:bodyPr/>
          <a:lstStyle>
            <a:lvl1pPr algn="l"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UIT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342198-F50F-4C8A-9BD9-4CC3950F8FA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323285" y="6434524"/>
            <a:ext cx="2067867" cy="365125"/>
          </a:xfrm>
        </p:spPr>
        <p:txBody>
          <a:bodyPr/>
          <a:lstStyle>
            <a:lvl1pPr algn="r">
              <a:defRPr>
                <a:solidFill>
                  <a:schemeClr val="bg2"/>
                </a:solidFill>
              </a:defRPr>
            </a:lvl1pPr>
          </a:lstStyle>
          <a:p>
            <a:fld id="{756BB436-BF61-48CF-A59B-1D2127907EFF}" type="datetime1">
              <a:rPr lang="vi-VN" smtClean="0"/>
              <a:t>25/12/2021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5C58D8-B582-4DB3-A94D-0562401997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91152" y="6434524"/>
            <a:ext cx="693261" cy="36512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08AB70BE-1769-45B8-85A6-0C837432C7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46359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Quot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F47EA1B-2641-431A-B894-4A66FC5A04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6246663" y="-1789711"/>
            <a:ext cx="3354778" cy="6934200"/>
          </a:xfrm>
          <a:custGeom>
            <a:avLst/>
            <a:gdLst>
              <a:gd name="connsiteX0" fmla="*/ 2352312 w 2353172"/>
              <a:gd name="connsiteY0" fmla="*/ 0 h 4863918"/>
              <a:gd name="connsiteX1" fmla="*/ 2353172 w 2353172"/>
              <a:gd name="connsiteY1" fmla="*/ 0 h 4863918"/>
              <a:gd name="connsiteX2" fmla="*/ 2353172 w 2353172"/>
              <a:gd name="connsiteY2" fmla="*/ 4863918 h 4863918"/>
              <a:gd name="connsiteX3" fmla="*/ 2352312 w 2353172"/>
              <a:gd name="connsiteY3" fmla="*/ 4863918 h 4863918"/>
              <a:gd name="connsiteX4" fmla="*/ 2340504 w 2353172"/>
              <a:gd name="connsiteY4" fmla="*/ 4630072 h 4863918"/>
              <a:gd name="connsiteX5" fmla="*/ 134816 w 2353172"/>
              <a:gd name="connsiteY5" fmla="*/ 2438342 h 4863918"/>
              <a:gd name="connsiteX6" fmla="*/ 0 w 2353172"/>
              <a:gd name="connsiteY6" fmla="*/ 2431959 h 4863918"/>
              <a:gd name="connsiteX7" fmla="*/ 134816 w 2353172"/>
              <a:gd name="connsiteY7" fmla="*/ 2425576 h 4863918"/>
              <a:gd name="connsiteX8" fmla="*/ 2340504 w 2353172"/>
              <a:gd name="connsiteY8" fmla="*/ 233845 h 4863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53172" h="4863918">
                <a:moveTo>
                  <a:pt x="2352312" y="0"/>
                </a:moveTo>
                <a:lnTo>
                  <a:pt x="2353172" y="0"/>
                </a:lnTo>
                <a:lnTo>
                  <a:pt x="2353172" y="4863918"/>
                </a:lnTo>
                <a:lnTo>
                  <a:pt x="2352312" y="4863918"/>
                </a:lnTo>
                <a:lnTo>
                  <a:pt x="2340504" y="4630072"/>
                </a:lnTo>
                <a:cubicBezTo>
                  <a:pt x="2222700" y="3470082"/>
                  <a:pt x="1296917" y="2548952"/>
                  <a:pt x="134816" y="2438342"/>
                </a:cubicBezTo>
                <a:lnTo>
                  <a:pt x="0" y="2431959"/>
                </a:lnTo>
                <a:lnTo>
                  <a:pt x="134816" y="2425576"/>
                </a:lnTo>
                <a:cubicBezTo>
                  <a:pt x="1296917" y="2314966"/>
                  <a:pt x="2222700" y="1393835"/>
                  <a:pt x="2340504" y="23384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21A2820-A76E-454D-9A0E-F8F7B21367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9327" y="919717"/>
            <a:ext cx="5761074" cy="3423684"/>
          </a:xfrm>
        </p:spPr>
        <p:txBody>
          <a:bodyPr anchor="b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>
                <a:solidFill>
                  <a:srgbClr val="FFFFFF"/>
                </a:solidFill>
              </a:rPr>
              <a:t>Click to edit Master title style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0ED9A69A-6A32-4722-924D-7FEFEA9195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49327" y="4795284"/>
            <a:ext cx="4846674" cy="1084522"/>
          </a:xfrm>
        </p:spPr>
        <p:txBody>
          <a:bodyPr/>
          <a:lstStyle>
            <a:lvl1pPr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>
                <a:solidFill>
                  <a:srgbClr val="FFFFFF"/>
                </a:solidFill>
              </a:rPr>
              <a:t>Click to edit Master subtitle style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F1587820-C6FA-402E-9F8D-2DAE5BF958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4513861" y="3447061"/>
            <a:ext cx="3354778" cy="3467100"/>
          </a:xfrm>
          <a:custGeom>
            <a:avLst/>
            <a:gdLst>
              <a:gd name="connsiteX0" fmla="*/ 0 w 2353172"/>
              <a:gd name="connsiteY0" fmla="*/ 0 h 2431959"/>
              <a:gd name="connsiteX1" fmla="*/ 2353172 w 2353172"/>
              <a:gd name="connsiteY1" fmla="*/ 0 h 2431959"/>
              <a:gd name="connsiteX2" fmla="*/ 2353172 w 2353172"/>
              <a:gd name="connsiteY2" fmla="*/ 2431959 h 2431959"/>
              <a:gd name="connsiteX3" fmla="*/ 2352312 w 2353172"/>
              <a:gd name="connsiteY3" fmla="*/ 2431959 h 2431959"/>
              <a:gd name="connsiteX4" fmla="*/ 2340504 w 2353172"/>
              <a:gd name="connsiteY4" fmla="*/ 2198113 h 2431959"/>
              <a:gd name="connsiteX5" fmla="*/ 134816 w 2353172"/>
              <a:gd name="connsiteY5" fmla="*/ 6383 h 24319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53172" h="2431959">
                <a:moveTo>
                  <a:pt x="0" y="0"/>
                </a:moveTo>
                <a:lnTo>
                  <a:pt x="2353172" y="0"/>
                </a:lnTo>
                <a:lnTo>
                  <a:pt x="2353172" y="2431959"/>
                </a:lnTo>
                <a:lnTo>
                  <a:pt x="2352312" y="2431959"/>
                </a:lnTo>
                <a:lnTo>
                  <a:pt x="2340504" y="2198113"/>
                </a:lnTo>
                <a:cubicBezTo>
                  <a:pt x="2222700" y="1038123"/>
                  <a:pt x="1296917" y="116993"/>
                  <a:pt x="134816" y="6383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753C5C-8415-4BF0-810D-A4C22F695E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52728" y="6434560"/>
            <a:ext cx="3428012" cy="36512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UIT</a:t>
            </a:r>
            <a:endParaRPr lang="en-US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31E70801-1BA4-4276-9934-E418115C032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924800" y="1"/>
            <a:ext cx="4267200" cy="6858000"/>
          </a:xfrm>
          <a:custGeom>
            <a:avLst/>
            <a:gdLst>
              <a:gd name="connsiteX0" fmla="*/ 3466352 w 4267200"/>
              <a:gd name="connsiteY0" fmla="*/ 0 h 6858000"/>
              <a:gd name="connsiteX1" fmla="*/ 4267200 w 4267200"/>
              <a:gd name="connsiteY1" fmla="*/ 0 h 6858000"/>
              <a:gd name="connsiteX2" fmla="*/ 4267200 w 4267200"/>
              <a:gd name="connsiteY2" fmla="*/ 6858000 h 6858000"/>
              <a:gd name="connsiteX3" fmla="*/ 0 w 4267200"/>
              <a:gd name="connsiteY3" fmla="*/ 6858000 h 6858000"/>
              <a:gd name="connsiteX4" fmla="*/ 0 w 4267200"/>
              <a:gd name="connsiteY4" fmla="*/ 3338980 h 6858000"/>
              <a:gd name="connsiteX5" fmla="*/ 8352 w 4267200"/>
              <a:gd name="connsiteY5" fmla="*/ 3162578 h 6858000"/>
              <a:gd name="connsiteX6" fmla="*/ 3132972 w 4267200"/>
              <a:gd name="connsiteY6" fmla="*/ 18059 h 6858000"/>
              <a:gd name="connsiteX7" fmla="*/ 3466352 w 4267200"/>
              <a:gd name="connsiteY7" fmla="*/ 122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67200" h="6858000">
                <a:moveTo>
                  <a:pt x="3466352" y="0"/>
                </a:moveTo>
                <a:lnTo>
                  <a:pt x="4267200" y="0"/>
                </a:lnTo>
                <a:lnTo>
                  <a:pt x="4267200" y="6858000"/>
                </a:lnTo>
                <a:lnTo>
                  <a:pt x="0" y="6858000"/>
                </a:lnTo>
                <a:lnTo>
                  <a:pt x="0" y="3338980"/>
                </a:lnTo>
                <a:lnTo>
                  <a:pt x="8352" y="3162578"/>
                </a:lnTo>
                <a:cubicBezTo>
                  <a:pt x="166042" y="1505839"/>
                  <a:pt x="1479242" y="186005"/>
                  <a:pt x="3132972" y="18059"/>
                </a:cubicBezTo>
                <a:lnTo>
                  <a:pt x="3466352" y="1225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anchor="ctr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A2485D4-41D3-4182-8DFE-2E0713EC0B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0CD3C4B5-5182-4EB3-AD36-31FBA1C135E8}" type="datetime1">
              <a:rPr lang="vi-VN" smtClean="0"/>
              <a:t>25/12/2021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5EBFEA-4321-48C4-9CA1-43517540C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08AB70BE-1769-45B8-85A6-0C837432C7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770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eam">
    <p:bg>
      <p:bgPr>
        <a:solidFill>
          <a:schemeClr val="accent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BCA75F14-4851-4FA1-AF45-240D9124B9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AE08278-E6C4-4B25-8343-43C881C007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844850" y="1"/>
            <a:ext cx="2347151" cy="4454343"/>
          </a:xfrm>
          <a:custGeom>
            <a:avLst/>
            <a:gdLst>
              <a:gd name="connsiteX0" fmla="*/ 2329738 w 2347151"/>
              <a:gd name="connsiteY0" fmla="*/ 0 h 4454343"/>
              <a:gd name="connsiteX1" fmla="*/ 2347151 w 2347151"/>
              <a:gd name="connsiteY1" fmla="*/ 0 h 4454343"/>
              <a:gd name="connsiteX2" fmla="*/ 2347151 w 2347151"/>
              <a:gd name="connsiteY2" fmla="*/ 4454343 h 4454343"/>
              <a:gd name="connsiteX3" fmla="*/ 2340504 w 2347151"/>
              <a:gd name="connsiteY3" fmla="*/ 4322705 h 4454343"/>
              <a:gd name="connsiteX4" fmla="*/ 134816 w 2347151"/>
              <a:gd name="connsiteY4" fmla="*/ 2130974 h 4454343"/>
              <a:gd name="connsiteX5" fmla="*/ 0 w 2347151"/>
              <a:gd name="connsiteY5" fmla="*/ 2124591 h 4454343"/>
              <a:gd name="connsiteX6" fmla="*/ 134816 w 2347151"/>
              <a:gd name="connsiteY6" fmla="*/ 2118208 h 4454343"/>
              <a:gd name="connsiteX7" fmla="*/ 2309087 w 2347151"/>
              <a:gd name="connsiteY7" fmla="*/ 141037 h 4454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47151" h="4454343">
                <a:moveTo>
                  <a:pt x="2329738" y="0"/>
                </a:moveTo>
                <a:lnTo>
                  <a:pt x="2347151" y="0"/>
                </a:lnTo>
                <a:lnTo>
                  <a:pt x="2347151" y="4454343"/>
                </a:lnTo>
                <a:lnTo>
                  <a:pt x="2340504" y="4322705"/>
                </a:lnTo>
                <a:cubicBezTo>
                  <a:pt x="2222700" y="3162715"/>
                  <a:pt x="1296917" y="2241584"/>
                  <a:pt x="134816" y="2130974"/>
                </a:cubicBezTo>
                <a:lnTo>
                  <a:pt x="0" y="2124591"/>
                </a:lnTo>
                <a:lnTo>
                  <a:pt x="134816" y="2118208"/>
                </a:lnTo>
                <a:cubicBezTo>
                  <a:pt x="1224286" y="2014511"/>
                  <a:pt x="2106054" y="1198443"/>
                  <a:pt x="2309087" y="141037"/>
                </a:cubicBezTo>
                <a:close/>
              </a:path>
            </a:pathLst>
          </a:cu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20CC2109-6984-401D-BF1D-B4F0C35B03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844850" y="-770"/>
            <a:ext cx="2347151" cy="4454343"/>
          </a:xfrm>
          <a:custGeom>
            <a:avLst/>
            <a:gdLst>
              <a:gd name="connsiteX0" fmla="*/ 2329738 w 2347151"/>
              <a:gd name="connsiteY0" fmla="*/ 0 h 4454343"/>
              <a:gd name="connsiteX1" fmla="*/ 2347151 w 2347151"/>
              <a:gd name="connsiteY1" fmla="*/ 0 h 4454343"/>
              <a:gd name="connsiteX2" fmla="*/ 2347151 w 2347151"/>
              <a:gd name="connsiteY2" fmla="*/ 4454343 h 4454343"/>
              <a:gd name="connsiteX3" fmla="*/ 2340504 w 2347151"/>
              <a:gd name="connsiteY3" fmla="*/ 4322705 h 4454343"/>
              <a:gd name="connsiteX4" fmla="*/ 134816 w 2347151"/>
              <a:gd name="connsiteY4" fmla="*/ 2130974 h 4454343"/>
              <a:gd name="connsiteX5" fmla="*/ 0 w 2347151"/>
              <a:gd name="connsiteY5" fmla="*/ 2124591 h 4454343"/>
              <a:gd name="connsiteX6" fmla="*/ 134816 w 2347151"/>
              <a:gd name="connsiteY6" fmla="*/ 2118208 h 4454343"/>
              <a:gd name="connsiteX7" fmla="*/ 2309087 w 2347151"/>
              <a:gd name="connsiteY7" fmla="*/ 141037 h 4454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47151" h="4454343">
                <a:moveTo>
                  <a:pt x="2329738" y="0"/>
                </a:moveTo>
                <a:lnTo>
                  <a:pt x="2347151" y="0"/>
                </a:lnTo>
                <a:lnTo>
                  <a:pt x="2347151" y="4454343"/>
                </a:lnTo>
                <a:lnTo>
                  <a:pt x="2340504" y="4322705"/>
                </a:lnTo>
                <a:cubicBezTo>
                  <a:pt x="2222700" y="3162715"/>
                  <a:pt x="1296917" y="2241584"/>
                  <a:pt x="134816" y="2130974"/>
                </a:cubicBezTo>
                <a:lnTo>
                  <a:pt x="0" y="2124591"/>
                </a:lnTo>
                <a:lnTo>
                  <a:pt x="134816" y="2118208"/>
                </a:lnTo>
                <a:cubicBezTo>
                  <a:pt x="1224286" y="2014511"/>
                  <a:pt x="2106054" y="1198443"/>
                  <a:pt x="2309087" y="141037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2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4510ECF1-6DD2-4E35-8398-66D7638971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10159"/>
            <a:ext cx="12191999" cy="2128731"/>
          </a:xfrm>
          <a:custGeom>
            <a:avLst/>
            <a:gdLst>
              <a:gd name="connsiteX0" fmla="*/ 0 w 12191999"/>
              <a:gd name="connsiteY0" fmla="*/ 0 h 2123863"/>
              <a:gd name="connsiteX1" fmla="*/ 12191999 w 12191999"/>
              <a:gd name="connsiteY1" fmla="*/ 0 h 2123863"/>
              <a:gd name="connsiteX2" fmla="*/ 12191999 w 12191999"/>
              <a:gd name="connsiteY2" fmla="*/ 0 h 2123863"/>
              <a:gd name="connsiteX3" fmla="*/ 12191999 w 12191999"/>
              <a:gd name="connsiteY3" fmla="*/ 1061932 h 2123863"/>
              <a:gd name="connsiteX4" fmla="*/ 11130067 w 12191999"/>
              <a:gd name="connsiteY4" fmla="*/ 2123864 h 2123863"/>
              <a:gd name="connsiteX5" fmla="*/ 1061932 w 12191999"/>
              <a:gd name="connsiteY5" fmla="*/ 2123863 h 2123863"/>
              <a:gd name="connsiteX6" fmla="*/ 0 w 12191999"/>
              <a:gd name="connsiteY6" fmla="*/ 1061931 h 2123863"/>
              <a:gd name="connsiteX7" fmla="*/ 0 w 12191999"/>
              <a:gd name="connsiteY7" fmla="*/ 0 h 2123863"/>
              <a:gd name="connsiteX8" fmla="*/ 0 w 12191999"/>
              <a:gd name="connsiteY8" fmla="*/ 0 h 2123863"/>
              <a:gd name="connsiteX0" fmla="*/ 0 w 12191999"/>
              <a:gd name="connsiteY0" fmla="*/ 0 h 2123864"/>
              <a:gd name="connsiteX1" fmla="*/ 12191999 w 12191999"/>
              <a:gd name="connsiteY1" fmla="*/ 0 h 2123864"/>
              <a:gd name="connsiteX2" fmla="*/ 12191999 w 12191999"/>
              <a:gd name="connsiteY2" fmla="*/ 0 h 2123864"/>
              <a:gd name="connsiteX3" fmla="*/ 11130067 w 12191999"/>
              <a:gd name="connsiteY3" fmla="*/ 2123864 h 2123864"/>
              <a:gd name="connsiteX4" fmla="*/ 1061932 w 12191999"/>
              <a:gd name="connsiteY4" fmla="*/ 2123863 h 2123864"/>
              <a:gd name="connsiteX5" fmla="*/ 0 w 12191999"/>
              <a:gd name="connsiteY5" fmla="*/ 1061931 h 2123864"/>
              <a:gd name="connsiteX6" fmla="*/ 0 w 12191999"/>
              <a:gd name="connsiteY6" fmla="*/ 0 h 2123864"/>
              <a:gd name="connsiteX7" fmla="*/ 0 w 12191999"/>
              <a:gd name="connsiteY7" fmla="*/ 0 h 2123864"/>
              <a:gd name="connsiteX0" fmla="*/ 0 w 12191999"/>
              <a:gd name="connsiteY0" fmla="*/ 0 h 2123863"/>
              <a:gd name="connsiteX1" fmla="*/ 12191999 w 12191999"/>
              <a:gd name="connsiteY1" fmla="*/ 0 h 2123863"/>
              <a:gd name="connsiteX2" fmla="*/ 12191999 w 12191999"/>
              <a:gd name="connsiteY2" fmla="*/ 0 h 2123863"/>
              <a:gd name="connsiteX3" fmla="*/ 10261387 w 12191999"/>
              <a:gd name="connsiteY3" fmla="*/ 2108624 h 2123863"/>
              <a:gd name="connsiteX4" fmla="*/ 1061932 w 12191999"/>
              <a:gd name="connsiteY4" fmla="*/ 2123863 h 2123863"/>
              <a:gd name="connsiteX5" fmla="*/ 0 w 12191999"/>
              <a:gd name="connsiteY5" fmla="*/ 1061931 h 2123863"/>
              <a:gd name="connsiteX6" fmla="*/ 0 w 12191999"/>
              <a:gd name="connsiteY6" fmla="*/ 0 h 2123863"/>
              <a:gd name="connsiteX7" fmla="*/ 0 w 12191999"/>
              <a:gd name="connsiteY7" fmla="*/ 0 h 2123863"/>
              <a:gd name="connsiteX0" fmla="*/ 0 w 12191999"/>
              <a:gd name="connsiteY0" fmla="*/ 0 h 2123863"/>
              <a:gd name="connsiteX1" fmla="*/ 12191999 w 12191999"/>
              <a:gd name="connsiteY1" fmla="*/ 0 h 2123863"/>
              <a:gd name="connsiteX2" fmla="*/ 12191999 w 12191999"/>
              <a:gd name="connsiteY2" fmla="*/ 0 h 2123863"/>
              <a:gd name="connsiteX3" fmla="*/ 9758467 w 12191999"/>
              <a:gd name="connsiteY3" fmla="*/ 2108624 h 2123863"/>
              <a:gd name="connsiteX4" fmla="*/ 1061932 w 12191999"/>
              <a:gd name="connsiteY4" fmla="*/ 2123863 h 2123863"/>
              <a:gd name="connsiteX5" fmla="*/ 0 w 12191999"/>
              <a:gd name="connsiteY5" fmla="*/ 1061931 h 2123863"/>
              <a:gd name="connsiteX6" fmla="*/ 0 w 12191999"/>
              <a:gd name="connsiteY6" fmla="*/ 0 h 2123863"/>
              <a:gd name="connsiteX7" fmla="*/ 0 w 12191999"/>
              <a:gd name="connsiteY7" fmla="*/ 0 h 2123863"/>
              <a:gd name="connsiteX0" fmla="*/ 0 w 12191999"/>
              <a:gd name="connsiteY0" fmla="*/ 0 h 2123864"/>
              <a:gd name="connsiteX1" fmla="*/ 12191999 w 12191999"/>
              <a:gd name="connsiteY1" fmla="*/ 0 h 2123864"/>
              <a:gd name="connsiteX2" fmla="*/ 12191999 w 12191999"/>
              <a:gd name="connsiteY2" fmla="*/ 0 h 2123864"/>
              <a:gd name="connsiteX3" fmla="*/ 9636547 w 12191999"/>
              <a:gd name="connsiteY3" fmla="*/ 2123864 h 2123864"/>
              <a:gd name="connsiteX4" fmla="*/ 1061932 w 12191999"/>
              <a:gd name="connsiteY4" fmla="*/ 2123863 h 2123864"/>
              <a:gd name="connsiteX5" fmla="*/ 0 w 12191999"/>
              <a:gd name="connsiteY5" fmla="*/ 1061931 h 2123864"/>
              <a:gd name="connsiteX6" fmla="*/ 0 w 12191999"/>
              <a:gd name="connsiteY6" fmla="*/ 0 h 2123864"/>
              <a:gd name="connsiteX7" fmla="*/ 0 w 12191999"/>
              <a:gd name="connsiteY7" fmla="*/ 0 h 2123864"/>
              <a:gd name="connsiteX0" fmla="*/ 0 w 12191999"/>
              <a:gd name="connsiteY0" fmla="*/ 0 h 2123864"/>
              <a:gd name="connsiteX1" fmla="*/ 12191999 w 12191999"/>
              <a:gd name="connsiteY1" fmla="*/ 0 h 2123864"/>
              <a:gd name="connsiteX2" fmla="*/ 12191999 w 12191999"/>
              <a:gd name="connsiteY2" fmla="*/ 0 h 2123864"/>
              <a:gd name="connsiteX3" fmla="*/ 9636547 w 12191999"/>
              <a:gd name="connsiteY3" fmla="*/ 2123864 h 2123864"/>
              <a:gd name="connsiteX4" fmla="*/ 1061932 w 12191999"/>
              <a:gd name="connsiteY4" fmla="*/ 2123863 h 2123864"/>
              <a:gd name="connsiteX5" fmla="*/ 0 w 12191999"/>
              <a:gd name="connsiteY5" fmla="*/ 1061931 h 2123864"/>
              <a:gd name="connsiteX6" fmla="*/ 0 w 12191999"/>
              <a:gd name="connsiteY6" fmla="*/ 0 h 2123864"/>
              <a:gd name="connsiteX7" fmla="*/ 0 w 12191999"/>
              <a:gd name="connsiteY7" fmla="*/ 0 h 2123864"/>
              <a:gd name="connsiteX0" fmla="*/ 0 w 12191999"/>
              <a:gd name="connsiteY0" fmla="*/ 0 h 2123864"/>
              <a:gd name="connsiteX1" fmla="*/ 12191999 w 12191999"/>
              <a:gd name="connsiteY1" fmla="*/ 0 h 2123864"/>
              <a:gd name="connsiteX2" fmla="*/ 11612879 w 12191999"/>
              <a:gd name="connsiteY2" fmla="*/ 381000 h 2123864"/>
              <a:gd name="connsiteX3" fmla="*/ 9636547 w 12191999"/>
              <a:gd name="connsiteY3" fmla="*/ 2123864 h 2123864"/>
              <a:gd name="connsiteX4" fmla="*/ 1061932 w 12191999"/>
              <a:gd name="connsiteY4" fmla="*/ 2123863 h 2123864"/>
              <a:gd name="connsiteX5" fmla="*/ 0 w 12191999"/>
              <a:gd name="connsiteY5" fmla="*/ 1061931 h 2123864"/>
              <a:gd name="connsiteX6" fmla="*/ 0 w 12191999"/>
              <a:gd name="connsiteY6" fmla="*/ 0 h 2123864"/>
              <a:gd name="connsiteX7" fmla="*/ 0 w 12191999"/>
              <a:gd name="connsiteY7" fmla="*/ 0 h 2123864"/>
              <a:gd name="connsiteX0" fmla="*/ 0 w 12191999"/>
              <a:gd name="connsiteY0" fmla="*/ 0 h 2123864"/>
              <a:gd name="connsiteX1" fmla="*/ 12191999 w 12191999"/>
              <a:gd name="connsiteY1" fmla="*/ 0 h 2123864"/>
              <a:gd name="connsiteX2" fmla="*/ 11612879 w 12191999"/>
              <a:gd name="connsiteY2" fmla="*/ 381000 h 2123864"/>
              <a:gd name="connsiteX3" fmla="*/ 9636547 w 12191999"/>
              <a:gd name="connsiteY3" fmla="*/ 2123864 h 2123864"/>
              <a:gd name="connsiteX4" fmla="*/ 1061932 w 12191999"/>
              <a:gd name="connsiteY4" fmla="*/ 2123863 h 2123864"/>
              <a:gd name="connsiteX5" fmla="*/ 0 w 12191999"/>
              <a:gd name="connsiteY5" fmla="*/ 1061931 h 2123864"/>
              <a:gd name="connsiteX6" fmla="*/ 0 w 12191999"/>
              <a:gd name="connsiteY6" fmla="*/ 0 h 2123864"/>
              <a:gd name="connsiteX7" fmla="*/ 0 w 12191999"/>
              <a:gd name="connsiteY7" fmla="*/ 0 h 2123864"/>
              <a:gd name="connsiteX0" fmla="*/ 0 w 12732723"/>
              <a:gd name="connsiteY0" fmla="*/ 0 h 2123864"/>
              <a:gd name="connsiteX1" fmla="*/ 12191999 w 12732723"/>
              <a:gd name="connsiteY1" fmla="*/ 0 h 2123864"/>
              <a:gd name="connsiteX2" fmla="*/ 9636547 w 12732723"/>
              <a:gd name="connsiteY2" fmla="*/ 2123864 h 2123864"/>
              <a:gd name="connsiteX3" fmla="*/ 1061932 w 12732723"/>
              <a:gd name="connsiteY3" fmla="*/ 2123863 h 2123864"/>
              <a:gd name="connsiteX4" fmla="*/ 0 w 12732723"/>
              <a:gd name="connsiteY4" fmla="*/ 1061931 h 2123864"/>
              <a:gd name="connsiteX5" fmla="*/ 0 w 12732723"/>
              <a:gd name="connsiteY5" fmla="*/ 0 h 2123864"/>
              <a:gd name="connsiteX6" fmla="*/ 0 w 12732723"/>
              <a:gd name="connsiteY6" fmla="*/ 0 h 2123864"/>
              <a:gd name="connsiteX0" fmla="*/ 0 w 12191999"/>
              <a:gd name="connsiteY0" fmla="*/ 0 h 2123864"/>
              <a:gd name="connsiteX1" fmla="*/ 12191999 w 12191999"/>
              <a:gd name="connsiteY1" fmla="*/ 0 h 2123864"/>
              <a:gd name="connsiteX2" fmla="*/ 9636547 w 12191999"/>
              <a:gd name="connsiteY2" fmla="*/ 2123864 h 2123864"/>
              <a:gd name="connsiteX3" fmla="*/ 1061932 w 12191999"/>
              <a:gd name="connsiteY3" fmla="*/ 2123863 h 2123864"/>
              <a:gd name="connsiteX4" fmla="*/ 0 w 12191999"/>
              <a:gd name="connsiteY4" fmla="*/ 1061931 h 2123864"/>
              <a:gd name="connsiteX5" fmla="*/ 0 w 12191999"/>
              <a:gd name="connsiteY5" fmla="*/ 0 h 2123864"/>
              <a:gd name="connsiteX6" fmla="*/ 0 w 12191999"/>
              <a:gd name="connsiteY6" fmla="*/ 0 h 2123864"/>
              <a:gd name="connsiteX0" fmla="*/ 0 w 12191999"/>
              <a:gd name="connsiteY0" fmla="*/ 0 h 2123864"/>
              <a:gd name="connsiteX1" fmla="*/ 12191999 w 12191999"/>
              <a:gd name="connsiteY1" fmla="*/ 0 h 2123864"/>
              <a:gd name="connsiteX2" fmla="*/ 9636547 w 12191999"/>
              <a:gd name="connsiteY2" fmla="*/ 2123864 h 2123864"/>
              <a:gd name="connsiteX3" fmla="*/ 1061932 w 12191999"/>
              <a:gd name="connsiteY3" fmla="*/ 2123863 h 2123864"/>
              <a:gd name="connsiteX4" fmla="*/ 0 w 12191999"/>
              <a:gd name="connsiteY4" fmla="*/ 1061931 h 2123864"/>
              <a:gd name="connsiteX5" fmla="*/ 0 w 12191999"/>
              <a:gd name="connsiteY5" fmla="*/ 0 h 2123864"/>
              <a:gd name="connsiteX6" fmla="*/ 0 w 12191999"/>
              <a:gd name="connsiteY6" fmla="*/ 0 h 2123864"/>
              <a:gd name="connsiteX0" fmla="*/ 0 w 12191999"/>
              <a:gd name="connsiteY0" fmla="*/ 0 h 2123864"/>
              <a:gd name="connsiteX1" fmla="*/ 12191999 w 12191999"/>
              <a:gd name="connsiteY1" fmla="*/ 0 h 2123864"/>
              <a:gd name="connsiteX2" fmla="*/ 9636547 w 12191999"/>
              <a:gd name="connsiteY2" fmla="*/ 2123864 h 2123864"/>
              <a:gd name="connsiteX3" fmla="*/ 1061932 w 12191999"/>
              <a:gd name="connsiteY3" fmla="*/ 2123863 h 2123864"/>
              <a:gd name="connsiteX4" fmla="*/ 0 w 12191999"/>
              <a:gd name="connsiteY4" fmla="*/ 1061931 h 2123864"/>
              <a:gd name="connsiteX5" fmla="*/ 0 w 12191999"/>
              <a:gd name="connsiteY5" fmla="*/ 0 h 2123864"/>
              <a:gd name="connsiteX6" fmla="*/ 0 w 12191999"/>
              <a:gd name="connsiteY6" fmla="*/ 0 h 2123864"/>
              <a:gd name="connsiteX0" fmla="*/ 0 w 12191999"/>
              <a:gd name="connsiteY0" fmla="*/ 0 h 2126534"/>
              <a:gd name="connsiteX1" fmla="*/ 12191999 w 12191999"/>
              <a:gd name="connsiteY1" fmla="*/ 0 h 2126534"/>
              <a:gd name="connsiteX2" fmla="*/ 9636547 w 12191999"/>
              <a:gd name="connsiteY2" fmla="*/ 2123864 h 2126534"/>
              <a:gd name="connsiteX3" fmla="*/ 1061932 w 12191999"/>
              <a:gd name="connsiteY3" fmla="*/ 2123863 h 2126534"/>
              <a:gd name="connsiteX4" fmla="*/ 0 w 12191999"/>
              <a:gd name="connsiteY4" fmla="*/ 1061931 h 2126534"/>
              <a:gd name="connsiteX5" fmla="*/ 0 w 12191999"/>
              <a:gd name="connsiteY5" fmla="*/ 0 h 2126534"/>
              <a:gd name="connsiteX6" fmla="*/ 0 w 12191999"/>
              <a:gd name="connsiteY6" fmla="*/ 0 h 2126534"/>
              <a:gd name="connsiteX0" fmla="*/ 0 w 12191999"/>
              <a:gd name="connsiteY0" fmla="*/ 0 h 2388136"/>
              <a:gd name="connsiteX1" fmla="*/ 12191999 w 12191999"/>
              <a:gd name="connsiteY1" fmla="*/ 0 h 2388136"/>
              <a:gd name="connsiteX2" fmla="*/ 9636547 w 12191999"/>
              <a:gd name="connsiteY2" fmla="*/ 2123864 h 2388136"/>
              <a:gd name="connsiteX3" fmla="*/ 1061932 w 12191999"/>
              <a:gd name="connsiteY3" fmla="*/ 2123863 h 2388136"/>
              <a:gd name="connsiteX4" fmla="*/ 0 w 12191999"/>
              <a:gd name="connsiteY4" fmla="*/ 2128731 h 2388136"/>
              <a:gd name="connsiteX5" fmla="*/ 0 w 12191999"/>
              <a:gd name="connsiteY5" fmla="*/ 0 h 2388136"/>
              <a:gd name="connsiteX6" fmla="*/ 0 w 12191999"/>
              <a:gd name="connsiteY6" fmla="*/ 0 h 2388136"/>
              <a:gd name="connsiteX0" fmla="*/ 0 w 12191999"/>
              <a:gd name="connsiteY0" fmla="*/ 0 h 2128731"/>
              <a:gd name="connsiteX1" fmla="*/ 12191999 w 12191999"/>
              <a:gd name="connsiteY1" fmla="*/ 0 h 2128731"/>
              <a:gd name="connsiteX2" fmla="*/ 9636547 w 12191999"/>
              <a:gd name="connsiteY2" fmla="*/ 2123864 h 2128731"/>
              <a:gd name="connsiteX3" fmla="*/ 0 w 12191999"/>
              <a:gd name="connsiteY3" fmla="*/ 2128731 h 2128731"/>
              <a:gd name="connsiteX4" fmla="*/ 0 w 12191999"/>
              <a:gd name="connsiteY4" fmla="*/ 0 h 2128731"/>
              <a:gd name="connsiteX5" fmla="*/ 0 w 12191999"/>
              <a:gd name="connsiteY5" fmla="*/ 0 h 2128731"/>
              <a:gd name="connsiteX0" fmla="*/ 0 w 12191999"/>
              <a:gd name="connsiteY0" fmla="*/ 0 h 2128731"/>
              <a:gd name="connsiteX1" fmla="*/ 12191999 w 12191999"/>
              <a:gd name="connsiteY1" fmla="*/ 0 h 2128731"/>
              <a:gd name="connsiteX2" fmla="*/ 9636547 w 12191999"/>
              <a:gd name="connsiteY2" fmla="*/ 2123864 h 2128731"/>
              <a:gd name="connsiteX3" fmla="*/ 0 w 12191999"/>
              <a:gd name="connsiteY3" fmla="*/ 2128731 h 2128731"/>
              <a:gd name="connsiteX4" fmla="*/ 0 w 12191999"/>
              <a:gd name="connsiteY4" fmla="*/ 0 h 2128731"/>
              <a:gd name="connsiteX5" fmla="*/ 0 w 12191999"/>
              <a:gd name="connsiteY5" fmla="*/ 0 h 2128731"/>
              <a:gd name="connsiteX0" fmla="*/ 0 w 12191999"/>
              <a:gd name="connsiteY0" fmla="*/ 0 h 2128731"/>
              <a:gd name="connsiteX1" fmla="*/ 12191999 w 12191999"/>
              <a:gd name="connsiteY1" fmla="*/ 0 h 2128731"/>
              <a:gd name="connsiteX2" fmla="*/ 9636547 w 12191999"/>
              <a:gd name="connsiteY2" fmla="*/ 2123864 h 2128731"/>
              <a:gd name="connsiteX3" fmla="*/ 0 w 12191999"/>
              <a:gd name="connsiteY3" fmla="*/ 2128731 h 2128731"/>
              <a:gd name="connsiteX4" fmla="*/ 0 w 12191999"/>
              <a:gd name="connsiteY4" fmla="*/ 0 h 2128731"/>
              <a:gd name="connsiteX5" fmla="*/ 0 w 12191999"/>
              <a:gd name="connsiteY5" fmla="*/ 0 h 2128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1999" h="2128731">
                <a:moveTo>
                  <a:pt x="0" y="0"/>
                </a:moveTo>
                <a:lnTo>
                  <a:pt x="12191999" y="0"/>
                </a:lnTo>
                <a:cubicBezTo>
                  <a:pt x="12045490" y="887377"/>
                  <a:pt x="11262958" y="2196607"/>
                  <a:pt x="9636547" y="2123864"/>
                </a:cubicBezTo>
                <a:lnTo>
                  <a:pt x="0" y="2128731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alpha val="80000"/>
            </a:schemeClr>
          </a:solidFill>
        </p:spPr>
        <p:txBody>
          <a:bodyPr/>
          <a:lstStyle>
            <a:lvl1pPr marL="914400">
              <a:lnSpc>
                <a:spcPct val="100000"/>
              </a:lnSpc>
              <a:defRPr>
                <a:solidFill>
                  <a:schemeClr val="bg2"/>
                </a:solidFill>
              </a:defRPr>
            </a:lvl1pPr>
          </a:lstStyle>
          <a:p>
            <a:r>
              <a:rPr lang="en-US">
                <a:solidFill>
                  <a:srgbClr val="FFFFFF"/>
                </a:solidFill>
              </a:rPr>
              <a:t>Click to edit Master title style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5" name="Picture Placeholder 36">
            <a:extLst>
              <a:ext uri="{FF2B5EF4-FFF2-40B4-BE49-F238E27FC236}">
                <a16:creationId xmlns:a16="http://schemas.microsoft.com/office/drawing/2014/main" id="{22F784D1-8CE5-4710-ADC3-2F70D5766F7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63600" y="2185416"/>
            <a:ext cx="2286000" cy="1746504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0">
            <a:extLst>
              <a:ext uri="{FF2B5EF4-FFF2-40B4-BE49-F238E27FC236}">
                <a16:creationId xmlns:a16="http://schemas.microsoft.com/office/drawing/2014/main" id="{1F2D6BF5-159D-4F01-BDEB-0FBD75D3F49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71298" y="3970230"/>
            <a:ext cx="2286000" cy="877824"/>
          </a:xfrm>
        </p:spPr>
        <p:txBody>
          <a:bodyPr anchor="b" anchorCtr="0"/>
          <a:lstStyle>
            <a:lvl1pPr>
              <a:buNone/>
              <a:defRPr sz="20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518C033F-CC28-477A-8A72-AD0398D3680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64181" y="4948171"/>
            <a:ext cx="2286000" cy="741904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bg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6" name="Picture Placeholder 36">
            <a:extLst>
              <a:ext uri="{FF2B5EF4-FFF2-40B4-BE49-F238E27FC236}">
                <a16:creationId xmlns:a16="http://schemas.microsoft.com/office/drawing/2014/main" id="{599604B7-B0E5-4112-9123-341EB9C62675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3593592" y="2185416"/>
            <a:ext cx="2286000" cy="1746504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0">
            <a:extLst>
              <a:ext uri="{FF2B5EF4-FFF2-40B4-BE49-F238E27FC236}">
                <a16:creationId xmlns:a16="http://schemas.microsoft.com/office/drawing/2014/main" id="{B4836FAA-F9D8-465B-8985-A5A10F5F2E2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593592" y="3971853"/>
            <a:ext cx="2286000" cy="877824"/>
          </a:xfrm>
        </p:spPr>
        <p:txBody>
          <a:bodyPr anchor="b" anchorCtr="0"/>
          <a:lstStyle>
            <a:lvl1pPr>
              <a:buNone/>
              <a:defRPr sz="20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83A2A0BF-0F76-4FDC-97BF-55EBAD5FFFE7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3593592" y="4948171"/>
            <a:ext cx="2286000" cy="741904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bg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7" name="Picture Placeholder 36">
            <a:extLst>
              <a:ext uri="{FF2B5EF4-FFF2-40B4-BE49-F238E27FC236}">
                <a16:creationId xmlns:a16="http://schemas.microsoft.com/office/drawing/2014/main" id="{811A58E2-70B8-4F18-AF4A-136F58682C43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309360" y="2185416"/>
            <a:ext cx="2286000" cy="1746504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0">
            <a:extLst>
              <a:ext uri="{FF2B5EF4-FFF2-40B4-BE49-F238E27FC236}">
                <a16:creationId xmlns:a16="http://schemas.microsoft.com/office/drawing/2014/main" id="{51A90A66-376F-4665-B6E9-475C686D797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09360" y="3971853"/>
            <a:ext cx="2286000" cy="877824"/>
          </a:xfrm>
        </p:spPr>
        <p:txBody>
          <a:bodyPr anchor="b" anchorCtr="0"/>
          <a:lstStyle>
            <a:lvl1pPr>
              <a:buNone/>
              <a:defRPr sz="20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7FD8E69F-7035-465B-98F7-47AAF27D3AD7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6309360" y="4949098"/>
            <a:ext cx="2286000" cy="741904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bg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8" name="Picture Placeholder 36">
            <a:extLst>
              <a:ext uri="{FF2B5EF4-FFF2-40B4-BE49-F238E27FC236}">
                <a16:creationId xmlns:a16="http://schemas.microsoft.com/office/drawing/2014/main" id="{D390D85C-0A55-413E-9301-4F451686AB8B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015984" y="2185416"/>
            <a:ext cx="2286000" cy="1746504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0">
            <a:extLst>
              <a:ext uri="{FF2B5EF4-FFF2-40B4-BE49-F238E27FC236}">
                <a16:creationId xmlns:a16="http://schemas.microsoft.com/office/drawing/2014/main" id="{4C70777F-7849-4350-9858-AB46DD43F28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015984" y="3976192"/>
            <a:ext cx="2286000" cy="877824"/>
          </a:xfrm>
        </p:spPr>
        <p:txBody>
          <a:bodyPr anchor="b" anchorCtr="0"/>
          <a:lstStyle>
            <a:lvl1pPr>
              <a:buNone/>
              <a:defRPr sz="20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08918885-EB29-485A-A99A-D589B7ABAD71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9015984" y="4945456"/>
            <a:ext cx="2286000" cy="741904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bg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753C5C-8415-4BF0-810D-A4C22F695E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UIT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A2485D4-41D3-4182-8DFE-2E0713EC0B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0B375CAF-89A8-4861-BFA0-0DCB764AE592}" type="datetime1">
              <a:rPr lang="vi-VN" smtClean="0"/>
              <a:t>25/12/2021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5EBFEA-4321-48C4-9CA1-43517540C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08AB70BE-1769-45B8-85A6-0C837432C7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91133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0_Content 2 column (comparison slid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C51886-4F39-4E3E-948D-DBC73F267A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48056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2C7B2A-B6BE-46FD-9278-A5246BF7EE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E85295-E4B5-4D75-954F-B07A2F4CAB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635623"/>
            <a:ext cx="5157787" cy="3554039"/>
          </a:xfrm>
        </p:spPr>
        <p:txBody>
          <a:bodyPr>
            <a:noAutofit/>
          </a:bodyPr>
          <a:lstStyle>
            <a:lvl1pPr marL="283464" indent="-283464">
              <a:defRPr sz="2000"/>
            </a:lvl1pPr>
            <a:lvl2pPr marL="283464" indent="-283464">
              <a:defRPr sz="1800"/>
            </a:lvl2pPr>
            <a:lvl3pPr marL="283464" indent="-283464">
              <a:defRPr sz="1600"/>
            </a:lvl3pPr>
            <a:lvl4pPr marL="283464" indent="-283464">
              <a:defRPr sz="1400"/>
            </a:lvl4pPr>
            <a:lvl5pPr marL="283464" indent="-283464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687ABF0-C78D-4589-8FA5-0D6238B4B0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C6A4064-2E0A-4FC3-837B-14EC0EF3A65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635623"/>
            <a:ext cx="5183188" cy="3554040"/>
          </a:xfrm>
        </p:spPr>
        <p:txBody>
          <a:bodyPr>
            <a:noAutofit/>
          </a:bodyPr>
          <a:lstStyle>
            <a:lvl1pPr marL="283464" indent="-283464">
              <a:defRPr sz="2000"/>
            </a:lvl1pPr>
            <a:lvl2pPr marL="283464" indent="-283464">
              <a:defRPr sz="1800"/>
            </a:lvl2pPr>
            <a:lvl3pPr marL="283464" indent="-283464">
              <a:defRPr sz="1600"/>
            </a:lvl3pPr>
            <a:lvl4pPr marL="283464" indent="-283464">
              <a:defRPr sz="1400"/>
            </a:lvl4pPr>
            <a:lvl5pPr marL="283464" indent="-283464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14EC709-AAD9-475C-AC6A-943A8E872A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UIT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8E3C169-8D29-4CC4-9581-748178F3C0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20DDED6D-57C8-44AF-BB8C-97A386D47D41}" type="datetime1">
              <a:rPr lang="vi-VN" smtClean="0"/>
              <a:t>25/12/2021</a:t>
            </a:fld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20C0E3E-587D-46EB-AAF5-011C137B0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08AB70BE-1769-45B8-85A6-0C837432C7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55687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7A08E557-10DB-421A-876E-1AE58F8E07C4}"/>
              </a:ext>
            </a:extLst>
          </p:cNvPr>
          <p:cNvSpPr/>
          <p:nvPr/>
        </p:nvSpPr>
        <p:spPr>
          <a:xfrm>
            <a:off x="8839807" y="3732560"/>
            <a:ext cx="3352193" cy="3125440"/>
          </a:xfrm>
          <a:custGeom>
            <a:avLst/>
            <a:gdLst>
              <a:gd name="connsiteX0" fmla="*/ 0 w 3352193"/>
              <a:gd name="connsiteY0" fmla="*/ 3125374 h 3125440"/>
              <a:gd name="connsiteX1" fmla="*/ 2579 w 3352193"/>
              <a:gd name="connsiteY1" fmla="*/ 3125440 h 3125440"/>
              <a:gd name="connsiteX2" fmla="*/ 0 w 3352193"/>
              <a:gd name="connsiteY2" fmla="*/ 3125440 h 3125440"/>
              <a:gd name="connsiteX3" fmla="*/ 3352193 w 3352193"/>
              <a:gd name="connsiteY3" fmla="*/ 0 h 3125440"/>
              <a:gd name="connsiteX4" fmla="*/ 3352193 w 3352193"/>
              <a:gd name="connsiteY4" fmla="*/ 3125440 h 3125440"/>
              <a:gd name="connsiteX5" fmla="*/ 2579 w 3352193"/>
              <a:gd name="connsiteY5" fmla="*/ 3125440 h 3125440"/>
              <a:gd name="connsiteX6" fmla="*/ 3348685 w 3352193"/>
              <a:gd name="connsiteY6" fmla="*/ 47035 h 3125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52193" h="3125440">
                <a:moveTo>
                  <a:pt x="0" y="3125374"/>
                </a:moveTo>
                <a:lnTo>
                  <a:pt x="2579" y="3125440"/>
                </a:lnTo>
                <a:lnTo>
                  <a:pt x="0" y="3125440"/>
                </a:lnTo>
                <a:close/>
                <a:moveTo>
                  <a:pt x="3352193" y="0"/>
                </a:moveTo>
                <a:lnTo>
                  <a:pt x="3352193" y="3125440"/>
                </a:lnTo>
                <a:lnTo>
                  <a:pt x="2579" y="3125440"/>
                </a:lnTo>
                <a:cubicBezTo>
                  <a:pt x="1744073" y="3125440"/>
                  <a:pt x="3176441" y="1776129"/>
                  <a:pt x="3348685" y="47035"/>
                </a:cubicBezTo>
                <a:close/>
              </a:path>
            </a:pathLst>
          </a:cu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2EBCA0-8609-4F35-8CA7-7AD35FDACD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14400" y="6434560"/>
            <a:ext cx="34280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spc="50" baseline="0">
                <a:solidFill>
                  <a:schemeClr val="accent2"/>
                </a:solidFill>
                <a:latin typeface="+mn-lt"/>
              </a:defRPr>
            </a:lvl1pPr>
          </a:lstStyle>
          <a:p>
            <a:r>
              <a:rPr lang="en-US" sz="1000"/>
              <a:t>UIT</a:t>
            </a:r>
            <a:endParaRPr lang="en-US" sz="1000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FDA9639-38D2-4CD4-A861-F6B4C6CB99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8775" y="590372"/>
            <a:ext cx="10202248" cy="13258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AF00B1-16C1-47B3-A7A0-B714683128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8825" y="1916262"/>
            <a:ext cx="10192198" cy="4133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CF9501-5B6B-4DAF-B59D-3C129ED805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017000" y="6433202"/>
            <a:ext cx="2374150" cy="3678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spc="5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0733FFF6-47B4-4256-B6F3-4374DBBD2292}" type="datetime1">
              <a:rPr lang="vi-VN" smtClean="0"/>
              <a:t>25/12/2021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685DBD-B7AE-41D8-8CF1-B21CD58E1B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91150" y="6433203"/>
            <a:ext cx="693263" cy="3678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FFFFF"/>
                </a:solidFill>
                <a:latin typeface="+mj-lt"/>
              </a:defRPr>
            </a:lvl1pPr>
          </a:lstStyle>
          <a:p>
            <a:fld id="{08AB70BE-1769-45B8-85A6-0C837432C7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76325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73" r:id="rId2"/>
    <p:sldLayoutId id="2147483674" r:id="rId3"/>
    <p:sldLayoutId id="2147483675" r:id="rId4"/>
    <p:sldLayoutId id="2147483662" r:id="rId5"/>
    <p:sldLayoutId id="2147483688" r:id="rId6"/>
    <p:sldLayoutId id="2147483679" r:id="rId7"/>
    <p:sldLayoutId id="2147483685" r:id="rId8"/>
    <p:sldLayoutId id="2147483665" r:id="rId9"/>
    <p:sldLayoutId id="2147483681" r:id="rId10"/>
    <p:sldLayoutId id="2147483678" r:id="rId11"/>
    <p:sldLayoutId id="2147483683" r:id="rId12"/>
    <p:sldLayoutId id="2147483684" r:id="rId13"/>
    <p:sldLayoutId id="2147483661" r:id="rId14"/>
    <p:sldLayoutId id="2147483663" r:id="rId15"/>
    <p:sldLayoutId id="2147483664" r:id="rId16"/>
    <p:sldLayoutId id="2147483666" r:id="rId17"/>
    <p:sldLayoutId id="2147483668" r:id="rId18"/>
    <p:sldLayoutId id="2147483669" r:id="rId19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5"/>
        </a:buClr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5"/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5"/>
        </a:buClr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5"/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5"/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orient="horz" pos="2736">
          <p15:clr>
            <a:srgbClr val="F26B43"/>
          </p15:clr>
        </p15:guide>
        <p15:guide id="4" orient="horz" pos="3312">
          <p15:clr>
            <a:srgbClr val="F26B43"/>
          </p15:clr>
        </p15:guide>
        <p15:guide id="5" orient="horz" pos="432">
          <p15:clr>
            <a:srgbClr val="F26B43"/>
          </p15:clr>
        </p15:guide>
        <p15:guide id="7" pos="4416">
          <p15:clr>
            <a:srgbClr val="F26B43"/>
          </p15:clr>
        </p15:guide>
        <p15:guide id="8" pos="5568">
          <p15:clr>
            <a:srgbClr val="F26B43"/>
          </p15:clr>
        </p15:guide>
        <p15:guide id="9" pos="7296">
          <p15:clr>
            <a:srgbClr val="F26B43"/>
          </p15:clr>
        </p15:guide>
        <p15:guide id="10" pos="2688">
          <p15:clr>
            <a:srgbClr val="F26B43"/>
          </p15:clr>
        </p15:guide>
        <p15:guide id="11" pos="1536">
          <p15:clr>
            <a:srgbClr val="F26B43"/>
          </p15:clr>
        </p15:guide>
        <p15:guide id="12" pos="384">
          <p15:clr>
            <a:srgbClr val="F26B43"/>
          </p15:clr>
        </p15:guide>
        <p15:guide id="13" pos="2112">
          <p15:clr>
            <a:srgbClr val="F26B43"/>
          </p15:clr>
        </p15:guide>
        <p15:guide id="14" pos="4992">
          <p15:clr>
            <a:srgbClr val="F26B43"/>
          </p15:clr>
        </p15:guide>
        <p15:guide id="15" pos="6720">
          <p15:clr>
            <a:srgbClr val="F26B43"/>
          </p15:clr>
        </p15:guide>
        <p15:guide id="16" pos="960">
          <p15:clr>
            <a:srgbClr val="F26B43"/>
          </p15:clr>
        </p15:guide>
        <p15:guide id="17" pos="3264">
          <p15:clr>
            <a:srgbClr val="F26B43"/>
          </p15:clr>
        </p15:guide>
        <p15:guide id="18" orient="horz" pos="1008">
          <p15:clr>
            <a:srgbClr val="F26B43"/>
          </p15:clr>
        </p15:guide>
        <p15:guide id="19" orient="horz" pos="3888">
          <p15:clr>
            <a:srgbClr val="F26B43"/>
          </p15:clr>
        </p15:guide>
        <p15:guide id="20" pos="6144">
          <p15:clr>
            <a:srgbClr val="F26B43"/>
          </p15:clr>
        </p15:guide>
        <p15:guide id="21" orient="horz" pos="1584">
          <p15:clr>
            <a:srgbClr val="F26B43"/>
          </p15:clr>
        </p15:guide>
        <p15:guide id="22" pos="576">
          <p15:clr>
            <a:srgbClr val="F26B43"/>
          </p15:clr>
        </p15:guide>
        <p15:guide id="23" pos="7104">
          <p15:clr>
            <a:srgbClr val="F26B43"/>
          </p15:clr>
        </p15:guide>
        <p15:guide id="24" pos="768">
          <p15:clr>
            <a:srgbClr val="F26B43"/>
          </p15:clr>
        </p15:guide>
        <p15:guide id="25" pos="691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12" descr="A picture containing nature, night sky, northern lights">
            <a:extLst>
              <a:ext uri="{FF2B5EF4-FFF2-40B4-BE49-F238E27FC236}">
                <a16:creationId xmlns:a16="http://schemas.microsoft.com/office/drawing/2014/main" id="{973A7C7E-C448-42BB-B732-541A6CC83C8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1273115" cy="6858000"/>
          </a:xfrm>
        </p:spPr>
      </p:pic>
      <p:sp>
        <p:nvSpPr>
          <p:cNvPr id="5" name="Title 29">
            <a:extLst>
              <a:ext uri="{FF2B5EF4-FFF2-40B4-BE49-F238E27FC236}">
                <a16:creationId xmlns:a16="http://schemas.microsoft.com/office/drawing/2014/main" id="{D3B2DD10-32E4-402D-9E87-80BC6077990A}"/>
              </a:ext>
            </a:extLst>
          </p:cNvPr>
          <p:cNvSpPr txBox="1">
            <a:spLocks/>
          </p:cNvSpPr>
          <p:nvPr/>
        </p:nvSpPr>
        <p:spPr>
          <a:xfrm>
            <a:off x="0" y="570451"/>
            <a:ext cx="11273114" cy="2858549"/>
          </a:xfrm>
          <a:custGeom>
            <a:avLst/>
            <a:gdLst>
              <a:gd name="connsiteX0" fmla="*/ 326075 w 8600365"/>
              <a:gd name="connsiteY0" fmla="*/ 0 h 1224926"/>
              <a:gd name="connsiteX1" fmla="*/ 8274290 w 8600365"/>
              <a:gd name="connsiteY1" fmla="*/ 0 h 1224926"/>
              <a:gd name="connsiteX2" fmla="*/ 8600365 w 8600365"/>
              <a:gd name="connsiteY2" fmla="*/ 326075 h 1224926"/>
              <a:gd name="connsiteX3" fmla="*/ 8600365 w 8600365"/>
              <a:gd name="connsiteY3" fmla="*/ 1224926 h 1224926"/>
              <a:gd name="connsiteX4" fmla="*/ 8600365 w 8600365"/>
              <a:gd name="connsiteY4" fmla="*/ 1224926 h 1224926"/>
              <a:gd name="connsiteX5" fmla="*/ 0 w 8600365"/>
              <a:gd name="connsiteY5" fmla="*/ 1224926 h 1224926"/>
              <a:gd name="connsiteX6" fmla="*/ 0 w 8600365"/>
              <a:gd name="connsiteY6" fmla="*/ 1224926 h 1224926"/>
              <a:gd name="connsiteX7" fmla="*/ 0 w 8600365"/>
              <a:gd name="connsiteY7" fmla="*/ 326075 h 1224926"/>
              <a:gd name="connsiteX8" fmla="*/ 326075 w 8600365"/>
              <a:gd name="connsiteY8" fmla="*/ 0 h 1224926"/>
              <a:gd name="connsiteX0" fmla="*/ 326075 w 8687289"/>
              <a:gd name="connsiteY0" fmla="*/ 0 h 1224926"/>
              <a:gd name="connsiteX1" fmla="*/ 8609570 w 8687289"/>
              <a:gd name="connsiteY1" fmla="*/ 0 h 1224926"/>
              <a:gd name="connsiteX2" fmla="*/ 8600365 w 8687289"/>
              <a:gd name="connsiteY2" fmla="*/ 326075 h 1224926"/>
              <a:gd name="connsiteX3" fmla="*/ 8600365 w 8687289"/>
              <a:gd name="connsiteY3" fmla="*/ 1224926 h 1224926"/>
              <a:gd name="connsiteX4" fmla="*/ 8600365 w 8687289"/>
              <a:gd name="connsiteY4" fmla="*/ 1224926 h 1224926"/>
              <a:gd name="connsiteX5" fmla="*/ 0 w 8687289"/>
              <a:gd name="connsiteY5" fmla="*/ 1224926 h 1224926"/>
              <a:gd name="connsiteX6" fmla="*/ 0 w 8687289"/>
              <a:gd name="connsiteY6" fmla="*/ 1224926 h 1224926"/>
              <a:gd name="connsiteX7" fmla="*/ 0 w 8687289"/>
              <a:gd name="connsiteY7" fmla="*/ 326075 h 1224926"/>
              <a:gd name="connsiteX8" fmla="*/ 326075 w 8687289"/>
              <a:gd name="connsiteY8" fmla="*/ 0 h 1224926"/>
              <a:gd name="connsiteX0" fmla="*/ 326075 w 8635417"/>
              <a:gd name="connsiteY0" fmla="*/ 0 h 1224926"/>
              <a:gd name="connsiteX1" fmla="*/ 8533370 w 8635417"/>
              <a:gd name="connsiteY1" fmla="*/ 0 h 1224926"/>
              <a:gd name="connsiteX2" fmla="*/ 8600365 w 8635417"/>
              <a:gd name="connsiteY2" fmla="*/ 326075 h 1224926"/>
              <a:gd name="connsiteX3" fmla="*/ 8600365 w 8635417"/>
              <a:gd name="connsiteY3" fmla="*/ 1224926 h 1224926"/>
              <a:gd name="connsiteX4" fmla="*/ 8600365 w 8635417"/>
              <a:gd name="connsiteY4" fmla="*/ 1224926 h 1224926"/>
              <a:gd name="connsiteX5" fmla="*/ 0 w 8635417"/>
              <a:gd name="connsiteY5" fmla="*/ 1224926 h 1224926"/>
              <a:gd name="connsiteX6" fmla="*/ 0 w 8635417"/>
              <a:gd name="connsiteY6" fmla="*/ 1224926 h 1224926"/>
              <a:gd name="connsiteX7" fmla="*/ 0 w 8635417"/>
              <a:gd name="connsiteY7" fmla="*/ 326075 h 1224926"/>
              <a:gd name="connsiteX8" fmla="*/ 326075 w 8635417"/>
              <a:gd name="connsiteY8" fmla="*/ 0 h 1224926"/>
              <a:gd name="connsiteX0" fmla="*/ 326075 w 8626903"/>
              <a:gd name="connsiteY0" fmla="*/ 0 h 1224926"/>
              <a:gd name="connsiteX1" fmla="*/ 8518130 w 8626903"/>
              <a:gd name="connsiteY1" fmla="*/ 0 h 1224926"/>
              <a:gd name="connsiteX2" fmla="*/ 8600365 w 8626903"/>
              <a:gd name="connsiteY2" fmla="*/ 326075 h 1224926"/>
              <a:gd name="connsiteX3" fmla="*/ 8600365 w 8626903"/>
              <a:gd name="connsiteY3" fmla="*/ 1224926 h 1224926"/>
              <a:gd name="connsiteX4" fmla="*/ 8600365 w 8626903"/>
              <a:gd name="connsiteY4" fmla="*/ 1224926 h 1224926"/>
              <a:gd name="connsiteX5" fmla="*/ 0 w 8626903"/>
              <a:gd name="connsiteY5" fmla="*/ 1224926 h 1224926"/>
              <a:gd name="connsiteX6" fmla="*/ 0 w 8626903"/>
              <a:gd name="connsiteY6" fmla="*/ 1224926 h 1224926"/>
              <a:gd name="connsiteX7" fmla="*/ 0 w 8626903"/>
              <a:gd name="connsiteY7" fmla="*/ 326075 h 1224926"/>
              <a:gd name="connsiteX8" fmla="*/ 326075 w 8626903"/>
              <a:gd name="connsiteY8" fmla="*/ 0 h 1224926"/>
              <a:gd name="connsiteX0" fmla="*/ 326075 w 8600365"/>
              <a:gd name="connsiteY0" fmla="*/ 0 h 1224926"/>
              <a:gd name="connsiteX1" fmla="*/ 8518130 w 8600365"/>
              <a:gd name="connsiteY1" fmla="*/ 0 h 1224926"/>
              <a:gd name="connsiteX2" fmla="*/ 8600365 w 8600365"/>
              <a:gd name="connsiteY2" fmla="*/ 326075 h 1224926"/>
              <a:gd name="connsiteX3" fmla="*/ 8600365 w 8600365"/>
              <a:gd name="connsiteY3" fmla="*/ 1224926 h 1224926"/>
              <a:gd name="connsiteX4" fmla="*/ 8600365 w 8600365"/>
              <a:gd name="connsiteY4" fmla="*/ 1224926 h 1224926"/>
              <a:gd name="connsiteX5" fmla="*/ 0 w 8600365"/>
              <a:gd name="connsiteY5" fmla="*/ 1224926 h 1224926"/>
              <a:gd name="connsiteX6" fmla="*/ 0 w 8600365"/>
              <a:gd name="connsiteY6" fmla="*/ 1224926 h 1224926"/>
              <a:gd name="connsiteX7" fmla="*/ 0 w 8600365"/>
              <a:gd name="connsiteY7" fmla="*/ 326075 h 1224926"/>
              <a:gd name="connsiteX8" fmla="*/ 326075 w 8600365"/>
              <a:gd name="connsiteY8" fmla="*/ 0 h 1224926"/>
              <a:gd name="connsiteX0" fmla="*/ 326075 w 8600365"/>
              <a:gd name="connsiteY0" fmla="*/ 0 h 1224926"/>
              <a:gd name="connsiteX1" fmla="*/ 8518130 w 8600365"/>
              <a:gd name="connsiteY1" fmla="*/ 0 h 1224926"/>
              <a:gd name="connsiteX2" fmla="*/ 8600365 w 8600365"/>
              <a:gd name="connsiteY2" fmla="*/ 764225 h 1224926"/>
              <a:gd name="connsiteX3" fmla="*/ 8600365 w 8600365"/>
              <a:gd name="connsiteY3" fmla="*/ 1224926 h 1224926"/>
              <a:gd name="connsiteX4" fmla="*/ 8600365 w 8600365"/>
              <a:gd name="connsiteY4" fmla="*/ 1224926 h 1224926"/>
              <a:gd name="connsiteX5" fmla="*/ 0 w 8600365"/>
              <a:gd name="connsiteY5" fmla="*/ 1224926 h 1224926"/>
              <a:gd name="connsiteX6" fmla="*/ 0 w 8600365"/>
              <a:gd name="connsiteY6" fmla="*/ 1224926 h 1224926"/>
              <a:gd name="connsiteX7" fmla="*/ 0 w 8600365"/>
              <a:gd name="connsiteY7" fmla="*/ 326075 h 1224926"/>
              <a:gd name="connsiteX8" fmla="*/ 326075 w 8600365"/>
              <a:gd name="connsiteY8" fmla="*/ 0 h 1224926"/>
              <a:gd name="connsiteX0" fmla="*/ 326075 w 8611111"/>
              <a:gd name="connsiteY0" fmla="*/ 0 h 1224926"/>
              <a:gd name="connsiteX1" fmla="*/ 8603855 w 8611111"/>
              <a:gd name="connsiteY1" fmla="*/ 0 h 1224926"/>
              <a:gd name="connsiteX2" fmla="*/ 8600365 w 8611111"/>
              <a:gd name="connsiteY2" fmla="*/ 764225 h 1224926"/>
              <a:gd name="connsiteX3" fmla="*/ 8600365 w 8611111"/>
              <a:gd name="connsiteY3" fmla="*/ 1224926 h 1224926"/>
              <a:gd name="connsiteX4" fmla="*/ 8600365 w 8611111"/>
              <a:gd name="connsiteY4" fmla="*/ 1224926 h 1224926"/>
              <a:gd name="connsiteX5" fmla="*/ 0 w 8611111"/>
              <a:gd name="connsiteY5" fmla="*/ 1224926 h 1224926"/>
              <a:gd name="connsiteX6" fmla="*/ 0 w 8611111"/>
              <a:gd name="connsiteY6" fmla="*/ 1224926 h 1224926"/>
              <a:gd name="connsiteX7" fmla="*/ 0 w 8611111"/>
              <a:gd name="connsiteY7" fmla="*/ 326075 h 1224926"/>
              <a:gd name="connsiteX8" fmla="*/ 326075 w 8611111"/>
              <a:gd name="connsiteY8" fmla="*/ 0 h 1224926"/>
              <a:gd name="connsiteX0" fmla="*/ 326075 w 8611111"/>
              <a:gd name="connsiteY0" fmla="*/ 0 h 1224926"/>
              <a:gd name="connsiteX1" fmla="*/ 8603855 w 8611111"/>
              <a:gd name="connsiteY1" fmla="*/ 0 h 1224926"/>
              <a:gd name="connsiteX2" fmla="*/ 8600365 w 8611111"/>
              <a:gd name="connsiteY2" fmla="*/ 764225 h 1224926"/>
              <a:gd name="connsiteX3" fmla="*/ 8600365 w 8611111"/>
              <a:gd name="connsiteY3" fmla="*/ 1224926 h 1224926"/>
              <a:gd name="connsiteX4" fmla="*/ 8600365 w 8611111"/>
              <a:gd name="connsiteY4" fmla="*/ 1224926 h 1224926"/>
              <a:gd name="connsiteX5" fmla="*/ 0 w 8611111"/>
              <a:gd name="connsiteY5" fmla="*/ 1224926 h 1224926"/>
              <a:gd name="connsiteX6" fmla="*/ 0 w 8611111"/>
              <a:gd name="connsiteY6" fmla="*/ 1224926 h 1224926"/>
              <a:gd name="connsiteX7" fmla="*/ 0 w 8611111"/>
              <a:gd name="connsiteY7" fmla="*/ 326075 h 1224926"/>
              <a:gd name="connsiteX8" fmla="*/ 326075 w 8611111"/>
              <a:gd name="connsiteY8" fmla="*/ 0 h 1224926"/>
              <a:gd name="connsiteX0" fmla="*/ 326075 w 8606958"/>
              <a:gd name="connsiteY0" fmla="*/ 0 h 1224926"/>
              <a:gd name="connsiteX1" fmla="*/ 8603855 w 8606958"/>
              <a:gd name="connsiteY1" fmla="*/ 0 h 1224926"/>
              <a:gd name="connsiteX2" fmla="*/ 8600365 w 8606958"/>
              <a:gd name="connsiteY2" fmla="*/ 764225 h 1224926"/>
              <a:gd name="connsiteX3" fmla="*/ 8600365 w 8606958"/>
              <a:gd name="connsiteY3" fmla="*/ 1224926 h 1224926"/>
              <a:gd name="connsiteX4" fmla="*/ 8600365 w 8606958"/>
              <a:gd name="connsiteY4" fmla="*/ 1224926 h 1224926"/>
              <a:gd name="connsiteX5" fmla="*/ 0 w 8606958"/>
              <a:gd name="connsiteY5" fmla="*/ 1224926 h 1224926"/>
              <a:gd name="connsiteX6" fmla="*/ 0 w 8606958"/>
              <a:gd name="connsiteY6" fmla="*/ 1224926 h 1224926"/>
              <a:gd name="connsiteX7" fmla="*/ 0 w 8606958"/>
              <a:gd name="connsiteY7" fmla="*/ 326075 h 1224926"/>
              <a:gd name="connsiteX8" fmla="*/ 326075 w 8606958"/>
              <a:gd name="connsiteY8" fmla="*/ 0 h 1224926"/>
              <a:gd name="connsiteX0" fmla="*/ 1722819 w 8606958"/>
              <a:gd name="connsiteY0" fmla="*/ 0 h 1237299"/>
              <a:gd name="connsiteX1" fmla="*/ 8603855 w 8606958"/>
              <a:gd name="connsiteY1" fmla="*/ 12373 h 1237299"/>
              <a:gd name="connsiteX2" fmla="*/ 8600365 w 8606958"/>
              <a:gd name="connsiteY2" fmla="*/ 776598 h 1237299"/>
              <a:gd name="connsiteX3" fmla="*/ 8600365 w 8606958"/>
              <a:gd name="connsiteY3" fmla="*/ 1237299 h 1237299"/>
              <a:gd name="connsiteX4" fmla="*/ 8600365 w 8606958"/>
              <a:gd name="connsiteY4" fmla="*/ 1237299 h 1237299"/>
              <a:gd name="connsiteX5" fmla="*/ 0 w 8606958"/>
              <a:gd name="connsiteY5" fmla="*/ 1237299 h 1237299"/>
              <a:gd name="connsiteX6" fmla="*/ 0 w 8606958"/>
              <a:gd name="connsiteY6" fmla="*/ 1237299 h 1237299"/>
              <a:gd name="connsiteX7" fmla="*/ 0 w 8606958"/>
              <a:gd name="connsiteY7" fmla="*/ 338448 h 1237299"/>
              <a:gd name="connsiteX8" fmla="*/ 1722819 w 8606958"/>
              <a:gd name="connsiteY8" fmla="*/ 0 h 1237299"/>
              <a:gd name="connsiteX0" fmla="*/ 1722819 w 8606958"/>
              <a:gd name="connsiteY0" fmla="*/ 0 h 1237299"/>
              <a:gd name="connsiteX1" fmla="*/ 8603855 w 8606958"/>
              <a:gd name="connsiteY1" fmla="*/ 12373 h 1237299"/>
              <a:gd name="connsiteX2" fmla="*/ 8600365 w 8606958"/>
              <a:gd name="connsiteY2" fmla="*/ 776598 h 1237299"/>
              <a:gd name="connsiteX3" fmla="*/ 8600365 w 8606958"/>
              <a:gd name="connsiteY3" fmla="*/ 1237299 h 1237299"/>
              <a:gd name="connsiteX4" fmla="*/ 8600365 w 8606958"/>
              <a:gd name="connsiteY4" fmla="*/ 1237299 h 1237299"/>
              <a:gd name="connsiteX5" fmla="*/ 0 w 8606958"/>
              <a:gd name="connsiteY5" fmla="*/ 1237299 h 1237299"/>
              <a:gd name="connsiteX6" fmla="*/ 0 w 8606958"/>
              <a:gd name="connsiteY6" fmla="*/ 1237299 h 1237299"/>
              <a:gd name="connsiteX7" fmla="*/ 405811 w 8606958"/>
              <a:gd name="connsiteY7" fmla="*/ 480737 h 1237299"/>
              <a:gd name="connsiteX8" fmla="*/ 1722819 w 8606958"/>
              <a:gd name="connsiteY8" fmla="*/ 0 h 1237299"/>
              <a:gd name="connsiteX0" fmla="*/ 1722819 w 8606958"/>
              <a:gd name="connsiteY0" fmla="*/ 0 h 1237299"/>
              <a:gd name="connsiteX1" fmla="*/ 8603855 w 8606958"/>
              <a:gd name="connsiteY1" fmla="*/ 12373 h 1237299"/>
              <a:gd name="connsiteX2" fmla="*/ 8600365 w 8606958"/>
              <a:gd name="connsiteY2" fmla="*/ 776598 h 1237299"/>
              <a:gd name="connsiteX3" fmla="*/ 8600365 w 8606958"/>
              <a:gd name="connsiteY3" fmla="*/ 1237299 h 1237299"/>
              <a:gd name="connsiteX4" fmla="*/ 8600365 w 8606958"/>
              <a:gd name="connsiteY4" fmla="*/ 1237299 h 1237299"/>
              <a:gd name="connsiteX5" fmla="*/ 0 w 8606958"/>
              <a:gd name="connsiteY5" fmla="*/ 1237299 h 1237299"/>
              <a:gd name="connsiteX6" fmla="*/ 0 w 8606958"/>
              <a:gd name="connsiteY6" fmla="*/ 1237299 h 1237299"/>
              <a:gd name="connsiteX7" fmla="*/ 405811 w 8606958"/>
              <a:gd name="connsiteY7" fmla="*/ 480737 h 1237299"/>
              <a:gd name="connsiteX8" fmla="*/ 1722819 w 8606958"/>
              <a:gd name="connsiteY8" fmla="*/ 0 h 1237299"/>
              <a:gd name="connsiteX0" fmla="*/ 1722819 w 8606958"/>
              <a:gd name="connsiteY0" fmla="*/ 0 h 1237299"/>
              <a:gd name="connsiteX1" fmla="*/ 8603855 w 8606958"/>
              <a:gd name="connsiteY1" fmla="*/ 12373 h 1237299"/>
              <a:gd name="connsiteX2" fmla="*/ 8600365 w 8606958"/>
              <a:gd name="connsiteY2" fmla="*/ 776598 h 1237299"/>
              <a:gd name="connsiteX3" fmla="*/ 8600365 w 8606958"/>
              <a:gd name="connsiteY3" fmla="*/ 1237299 h 1237299"/>
              <a:gd name="connsiteX4" fmla="*/ 8600365 w 8606958"/>
              <a:gd name="connsiteY4" fmla="*/ 1237299 h 1237299"/>
              <a:gd name="connsiteX5" fmla="*/ 0 w 8606958"/>
              <a:gd name="connsiteY5" fmla="*/ 1237299 h 1237299"/>
              <a:gd name="connsiteX6" fmla="*/ 585122 w 8606958"/>
              <a:gd name="connsiteY6" fmla="*/ 909415 h 1237299"/>
              <a:gd name="connsiteX7" fmla="*/ 405811 w 8606958"/>
              <a:gd name="connsiteY7" fmla="*/ 480737 h 1237299"/>
              <a:gd name="connsiteX8" fmla="*/ 1722819 w 8606958"/>
              <a:gd name="connsiteY8" fmla="*/ 0 h 1237299"/>
              <a:gd name="connsiteX0" fmla="*/ 1722819 w 8606958"/>
              <a:gd name="connsiteY0" fmla="*/ 0 h 1237299"/>
              <a:gd name="connsiteX1" fmla="*/ 8603855 w 8606958"/>
              <a:gd name="connsiteY1" fmla="*/ 12373 h 1237299"/>
              <a:gd name="connsiteX2" fmla="*/ 8600365 w 8606958"/>
              <a:gd name="connsiteY2" fmla="*/ 776598 h 1237299"/>
              <a:gd name="connsiteX3" fmla="*/ 8600365 w 8606958"/>
              <a:gd name="connsiteY3" fmla="*/ 1237299 h 1237299"/>
              <a:gd name="connsiteX4" fmla="*/ 8600365 w 8606958"/>
              <a:gd name="connsiteY4" fmla="*/ 1237299 h 1237299"/>
              <a:gd name="connsiteX5" fmla="*/ 0 w 8606958"/>
              <a:gd name="connsiteY5" fmla="*/ 1237299 h 1237299"/>
              <a:gd name="connsiteX6" fmla="*/ 585122 w 8606958"/>
              <a:gd name="connsiteY6" fmla="*/ 909415 h 1237299"/>
              <a:gd name="connsiteX7" fmla="*/ 405811 w 8606958"/>
              <a:gd name="connsiteY7" fmla="*/ 480737 h 1237299"/>
              <a:gd name="connsiteX8" fmla="*/ 1722819 w 8606958"/>
              <a:gd name="connsiteY8" fmla="*/ 0 h 1237299"/>
              <a:gd name="connsiteX0" fmla="*/ 1932911 w 8817050"/>
              <a:gd name="connsiteY0" fmla="*/ 0 h 1237299"/>
              <a:gd name="connsiteX1" fmla="*/ 8813947 w 8817050"/>
              <a:gd name="connsiteY1" fmla="*/ 12373 h 1237299"/>
              <a:gd name="connsiteX2" fmla="*/ 8810457 w 8817050"/>
              <a:gd name="connsiteY2" fmla="*/ 776598 h 1237299"/>
              <a:gd name="connsiteX3" fmla="*/ 8810457 w 8817050"/>
              <a:gd name="connsiteY3" fmla="*/ 1237299 h 1237299"/>
              <a:gd name="connsiteX4" fmla="*/ 8810457 w 8817050"/>
              <a:gd name="connsiteY4" fmla="*/ 1237299 h 1237299"/>
              <a:gd name="connsiteX5" fmla="*/ 210092 w 8817050"/>
              <a:gd name="connsiteY5" fmla="*/ 1237299 h 1237299"/>
              <a:gd name="connsiteX6" fmla="*/ 313904 w 8817050"/>
              <a:gd name="connsiteY6" fmla="*/ 810431 h 1237299"/>
              <a:gd name="connsiteX7" fmla="*/ 615903 w 8817050"/>
              <a:gd name="connsiteY7" fmla="*/ 480737 h 1237299"/>
              <a:gd name="connsiteX8" fmla="*/ 1932911 w 8817050"/>
              <a:gd name="connsiteY8" fmla="*/ 0 h 1237299"/>
              <a:gd name="connsiteX0" fmla="*/ 1722819 w 8606958"/>
              <a:gd name="connsiteY0" fmla="*/ 0 h 1237299"/>
              <a:gd name="connsiteX1" fmla="*/ 8603855 w 8606958"/>
              <a:gd name="connsiteY1" fmla="*/ 12373 h 1237299"/>
              <a:gd name="connsiteX2" fmla="*/ 8600365 w 8606958"/>
              <a:gd name="connsiteY2" fmla="*/ 776598 h 1237299"/>
              <a:gd name="connsiteX3" fmla="*/ 8600365 w 8606958"/>
              <a:gd name="connsiteY3" fmla="*/ 1237299 h 1237299"/>
              <a:gd name="connsiteX4" fmla="*/ 8600365 w 8606958"/>
              <a:gd name="connsiteY4" fmla="*/ 1237299 h 1237299"/>
              <a:gd name="connsiteX5" fmla="*/ 0 w 8606958"/>
              <a:gd name="connsiteY5" fmla="*/ 1237299 h 1237299"/>
              <a:gd name="connsiteX6" fmla="*/ 103812 w 8606958"/>
              <a:gd name="connsiteY6" fmla="*/ 810431 h 1237299"/>
              <a:gd name="connsiteX7" fmla="*/ 405811 w 8606958"/>
              <a:gd name="connsiteY7" fmla="*/ 480737 h 1237299"/>
              <a:gd name="connsiteX8" fmla="*/ 1722819 w 8606958"/>
              <a:gd name="connsiteY8" fmla="*/ 0 h 1237299"/>
              <a:gd name="connsiteX0" fmla="*/ 1731342 w 8615481"/>
              <a:gd name="connsiteY0" fmla="*/ 0 h 1237299"/>
              <a:gd name="connsiteX1" fmla="*/ 8612378 w 8615481"/>
              <a:gd name="connsiteY1" fmla="*/ 12373 h 1237299"/>
              <a:gd name="connsiteX2" fmla="*/ 8608888 w 8615481"/>
              <a:gd name="connsiteY2" fmla="*/ 776598 h 1237299"/>
              <a:gd name="connsiteX3" fmla="*/ 8608888 w 8615481"/>
              <a:gd name="connsiteY3" fmla="*/ 1237299 h 1237299"/>
              <a:gd name="connsiteX4" fmla="*/ 8608888 w 8615481"/>
              <a:gd name="connsiteY4" fmla="*/ 1237299 h 1237299"/>
              <a:gd name="connsiteX5" fmla="*/ 8523 w 8615481"/>
              <a:gd name="connsiteY5" fmla="*/ 1237299 h 1237299"/>
              <a:gd name="connsiteX6" fmla="*/ 112335 w 8615481"/>
              <a:gd name="connsiteY6" fmla="*/ 810431 h 1237299"/>
              <a:gd name="connsiteX7" fmla="*/ 414334 w 8615481"/>
              <a:gd name="connsiteY7" fmla="*/ 480737 h 1237299"/>
              <a:gd name="connsiteX8" fmla="*/ 1731342 w 8615481"/>
              <a:gd name="connsiteY8" fmla="*/ 0 h 1237299"/>
              <a:gd name="connsiteX0" fmla="*/ 1731342 w 8615481"/>
              <a:gd name="connsiteY0" fmla="*/ 0 h 1237299"/>
              <a:gd name="connsiteX1" fmla="*/ 8612378 w 8615481"/>
              <a:gd name="connsiteY1" fmla="*/ 12373 h 1237299"/>
              <a:gd name="connsiteX2" fmla="*/ 8608888 w 8615481"/>
              <a:gd name="connsiteY2" fmla="*/ 776598 h 1237299"/>
              <a:gd name="connsiteX3" fmla="*/ 8608888 w 8615481"/>
              <a:gd name="connsiteY3" fmla="*/ 1237299 h 1237299"/>
              <a:gd name="connsiteX4" fmla="*/ 8608888 w 8615481"/>
              <a:gd name="connsiteY4" fmla="*/ 1237299 h 1237299"/>
              <a:gd name="connsiteX5" fmla="*/ 8523 w 8615481"/>
              <a:gd name="connsiteY5" fmla="*/ 1237299 h 1237299"/>
              <a:gd name="connsiteX6" fmla="*/ 112335 w 8615481"/>
              <a:gd name="connsiteY6" fmla="*/ 810431 h 1237299"/>
              <a:gd name="connsiteX7" fmla="*/ 782395 w 8615481"/>
              <a:gd name="connsiteY7" fmla="*/ 251837 h 1237299"/>
              <a:gd name="connsiteX8" fmla="*/ 1731342 w 8615481"/>
              <a:gd name="connsiteY8" fmla="*/ 0 h 1237299"/>
              <a:gd name="connsiteX0" fmla="*/ 1731342 w 8615481"/>
              <a:gd name="connsiteY0" fmla="*/ 0 h 1237299"/>
              <a:gd name="connsiteX1" fmla="*/ 8612378 w 8615481"/>
              <a:gd name="connsiteY1" fmla="*/ 12373 h 1237299"/>
              <a:gd name="connsiteX2" fmla="*/ 8608888 w 8615481"/>
              <a:gd name="connsiteY2" fmla="*/ 776598 h 1237299"/>
              <a:gd name="connsiteX3" fmla="*/ 8608888 w 8615481"/>
              <a:gd name="connsiteY3" fmla="*/ 1237299 h 1237299"/>
              <a:gd name="connsiteX4" fmla="*/ 8608888 w 8615481"/>
              <a:gd name="connsiteY4" fmla="*/ 1237299 h 1237299"/>
              <a:gd name="connsiteX5" fmla="*/ 8523 w 8615481"/>
              <a:gd name="connsiteY5" fmla="*/ 1237299 h 1237299"/>
              <a:gd name="connsiteX6" fmla="*/ 112335 w 8615481"/>
              <a:gd name="connsiteY6" fmla="*/ 810431 h 1237299"/>
              <a:gd name="connsiteX7" fmla="*/ 782395 w 8615481"/>
              <a:gd name="connsiteY7" fmla="*/ 251837 h 1237299"/>
              <a:gd name="connsiteX8" fmla="*/ 1731342 w 8615481"/>
              <a:gd name="connsiteY8" fmla="*/ 0 h 1237299"/>
              <a:gd name="connsiteX0" fmla="*/ 1731342 w 8615481"/>
              <a:gd name="connsiteY0" fmla="*/ 0 h 1237299"/>
              <a:gd name="connsiteX1" fmla="*/ 8612378 w 8615481"/>
              <a:gd name="connsiteY1" fmla="*/ 12373 h 1237299"/>
              <a:gd name="connsiteX2" fmla="*/ 8608888 w 8615481"/>
              <a:gd name="connsiteY2" fmla="*/ 776598 h 1237299"/>
              <a:gd name="connsiteX3" fmla="*/ 8608888 w 8615481"/>
              <a:gd name="connsiteY3" fmla="*/ 1237299 h 1237299"/>
              <a:gd name="connsiteX4" fmla="*/ 8608888 w 8615481"/>
              <a:gd name="connsiteY4" fmla="*/ 1237299 h 1237299"/>
              <a:gd name="connsiteX5" fmla="*/ 8523 w 8615481"/>
              <a:gd name="connsiteY5" fmla="*/ 1237299 h 1237299"/>
              <a:gd name="connsiteX6" fmla="*/ 112335 w 8615481"/>
              <a:gd name="connsiteY6" fmla="*/ 810431 h 1237299"/>
              <a:gd name="connsiteX7" fmla="*/ 782395 w 8615481"/>
              <a:gd name="connsiteY7" fmla="*/ 251837 h 1237299"/>
              <a:gd name="connsiteX8" fmla="*/ 1731342 w 8615481"/>
              <a:gd name="connsiteY8" fmla="*/ 0 h 1237299"/>
              <a:gd name="connsiteX0" fmla="*/ 1727632 w 8611771"/>
              <a:gd name="connsiteY0" fmla="*/ 0 h 1237299"/>
              <a:gd name="connsiteX1" fmla="*/ 8608668 w 8611771"/>
              <a:gd name="connsiteY1" fmla="*/ 12373 h 1237299"/>
              <a:gd name="connsiteX2" fmla="*/ 8605178 w 8611771"/>
              <a:gd name="connsiteY2" fmla="*/ 776598 h 1237299"/>
              <a:gd name="connsiteX3" fmla="*/ 8605178 w 8611771"/>
              <a:gd name="connsiteY3" fmla="*/ 1237299 h 1237299"/>
              <a:gd name="connsiteX4" fmla="*/ 8605178 w 8611771"/>
              <a:gd name="connsiteY4" fmla="*/ 1237299 h 1237299"/>
              <a:gd name="connsiteX5" fmla="*/ 4813 w 8611771"/>
              <a:gd name="connsiteY5" fmla="*/ 1237299 h 1237299"/>
              <a:gd name="connsiteX6" fmla="*/ 108625 w 8611771"/>
              <a:gd name="connsiteY6" fmla="*/ 810431 h 1237299"/>
              <a:gd name="connsiteX7" fmla="*/ 778685 w 8611771"/>
              <a:gd name="connsiteY7" fmla="*/ 251837 h 1237299"/>
              <a:gd name="connsiteX8" fmla="*/ 1727632 w 8611771"/>
              <a:gd name="connsiteY8" fmla="*/ 0 h 1237299"/>
              <a:gd name="connsiteX0" fmla="*/ 1722819 w 8606958"/>
              <a:gd name="connsiteY0" fmla="*/ 0 h 1237299"/>
              <a:gd name="connsiteX1" fmla="*/ 8603855 w 8606958"/>
              <a:gd name="connsiteY1" fmla="*/ 12373 h 1237299"/>
              <a:gd name="connsiteX2" fmla="*/ 8600365 w 8606958"/>
              <a:gd name="connsiteY2" fmla="*/ 776598 h 1237299"/>
              <a:gd name="connsiteX3" fmla="*/ 8600365 w 8606958"/>
              <a:gd name="connsiteY3" fmla="*/ 1237299 h 1237299"/>
              <a:gd name="connsiteX4" fmla="*/ 8600365 w 8606958"/>
              <a:gd name="connsiteY4" fmla="*/ 1237299 h 1237299"/>
              <a:gd name="connsiteX5" fmla="*/ 0 w 8606958"/>
              <a:gd name="connsiteY5" fmla="*/ 1237299 h 1237299"/>
              <a:gd name="connsiteX6" fmla="*/ 103812 w 8606958"/>
              <a:gd name="connsiteY6" fmla="*/ 810431 h 1237299"/>
              <a:gd name="connsiteX7" fmla="*/ 773872 w 8606958"/>
              <a:gd name="connsiteY7" fmla="*/ 251837 h 1237299"/>
              <a:gd name="connsiteX8" fmla="*/ 1722819 w 8606958"/>
              <a:gd name="connsiteY8" fmla="*/ 0 h 1237299"/>
              <a:gd name="connsiteX0" fmla="*/ 1726697 w 8610836"/>
              <a:gd name="connsiteY0" fmla="*/ 0 h 1237299"/>
              <a:gd name="connsiteX1" fmla="*/ 8607733 w 8610836"/>
              <a:gd name="connsiteY1" fmla="*/ 12373 h 1237299"/>
              <a:gd name="connsiteX2" fmla="*/ 8604243 w 8610836"/>
              <a:gd name="connsiteY2" fmla="*/ 776598 h 1237299"/>
              <a:gd name="connsiteX3" fmla="*/ 8604243 w 8610836"/>
              <a:gd name="connsiteY3" fmla="*/ 1237299 h 1237299"/>
              <a:gd name="connsiteX4" fmla="*/ 8604243 w 8610836"/>
              <a:gd name="connsiteY4" fmla="*/ 1237299 h 1237299"/>
              <a:gd name="connsiteX5" fmla="*/ 3878 w 8610836"/>
              <a:gd name="connsiteY5" fmla="*/ 1237299 h 1237299"/>
              <a:gd name="connsiteX6" fmla="*/ 88815 w 8610836"/>
              <a:gd name="connsiteY6" fmla="*/ 810431 h 1237299"/>
              <a:gd name="connsiteX7" fmla="*/ 777750 w 8610836"/>
              <a:gd name="connsiteY7" fmla="*/ 251837 h 1237299"/>
              <a:gd name="connsiteX8" fmla="*/ 1726697 w 8610836"/>
              <a:gd name="connsiteY8" fmla="*/ 0 h 1237299"/>
              <a:gd name="connsiteX0" fmla="*/ 1722819 w 8606958"/>
              <a:gd name="connsiteY0" fmla="*/ 0 h 1237299"/>
              <a:gd name="connsiteX1" fmla="*/ 8603855 w 8606958"/>
              <a:gd name="connsiteY1" fmla="*/ 12373 h 1237299"/>
              <a:gd name="connsiteX2" fmla="*/ 8600365 w 8606958"/>
              <a:gd name="connsiteY2" fmla="*/ 776598 h 1237299"/>
              <a:gd name="connsiteX3" fmla="*/ 8600365 w 8606958"/>
              <a:gd name="connsiteY3" fmla="*/ 1237299 h 1237299"/>
              <a:gd name="connsiteX4" fmla="*/ 8600365 w 8606958"/>
              <a:gd name="connsiteY4" fmla="*/ 1237299 h 1237299"/>
              <a:gd name="connsiteX5" fmla="*/ 0 w 8606958"/>
              <a:gd name="connsiteY5" fmla="*/ 1237299 h 1237299"/>
              <a:gd name="connsiteX6" fmla="*/ 84937 w 8606958"/>
              <a:gd name="connsiteY6" fmla="*/ 810431 h 1237299"/>
              <a:gd name="connsiteX7" fmla="*/ 773872 w 8606958"/>
              <a:gd name="connsiteY7" fmla="*/ 251837 h 1237299"/>
              <a:gd name="connsiteX8" fmla="*/ 1722819 w 8606958"/>
              <a:gd name="connsiteY8" fmla="*/ 0 h 1237299"/>
              <a:gd name="connsiteX0" fmla="*/ 1722819 w 8606958"/>
              <a:gd name="connsiteY0" fmla="*/ 0 h 1237299"/>
              <a:gd name="connsiteX1" fmla="*/ 8603855 w 8606958"/>
              <a:gd name="connsiteY1" fmla="*/ 12373 h 1237299"/>
              <a:gd name="connsiteX2" fmla="*/ 8600365 w 8606958"/>
              <a:gd name="connsiteY2" fmla="*/ 776598 h 1237299"/>
              <a:gd name="connsiteX3" fmla="*/ 8600365 w 8606958"/>
              <a:gd name="connsiteY3" fmla="*/ 1237299 h 1237299"/>
              <a:gd name="connsiteX4" fmla="*/ 8600365 w 8606958"/>
              <a:gd name="connsiteY4" fmla="*/ 1237299 h 1237299"/>
              <a:gd name="connsiteX5" fmla="*/ 0 w 8606958"/>
              <a:gd name="connsiteY5" fmla="*/ 1237299 h 1237299"/>
              <a:gd name="connsiteX6" fmla="*/ 84937 w 8606958"/>
              <a:gd name="connsiteY6" fmla="*/ 810431 h 1237299"/>
              <a:gd name="connsiteX7" fmla="*/ 773872 w 8606958"/>
              <a:gd name="connsiteY7" fmla="*/ 251837 h 1237299"/>
              <a:gd name="connsiteX8" fmla="*/ 1722819 w 8606958"/>
              <a:gd name="connsiteY8" fmla="*/ 0 h 1237299"/>
              <a:gd name="connsiteX0" fmla="*/ 1722819 w 8606958"/>
              <a:gd name="connsiteY0" fmla="*/ 0 h 1237299"/>
              <a:gd name="connsiteX1" fmla="*/ 8603855 w 8606958"/>
              <a:gd name="connsiteY1" fmla="*/ 12373 h 1237299"/>
              <a:gd name="connsiteX2" fmla="*/ 8600365 w 8606958"/>
              <a:gd name="connsiteY2" fmla="*/ 776598 h 1237299"/>
              <a:gd name="connsiteX3" fmla="*/ 8600365 w 8606958"/>
              <a:gd name="connsiteY3" fmla="*/ 1237299 h 1237299"/>
              <a:gd name="connsiteX4" fmla="*/ 8600365 w 8606958"/>
              <a:gd name="connsiteY4" fmla="*/ 1237299 h 1237299"/>
              <a:gd name="connsiteX5" fmla="*/ 0 w 8606958"/>
              <a:gd name="connsiteY5" fmla="*/ 1237299 h 1237299"/>
              <a:gd name="connsiteX6" fmla="*/ 84937 w 8606958"/>
              <a:gd name="connsiteY6" fmla="*/ 810431 h 1237299"/>
              <a:gd name="connsiteX7" fmla="*/ 773872 w 8606958"/>
              <a:gd name="connsiteY7" fmla="*/ 251837 h 1237299"/>
              <a:gd name="connsiteX8" fmla="*/ 1722819 w 8606958"/>
              <a:gd name="connsiteY8" fmla="*/ 0 h 1237299"/>
              <a:gd name="connsiteX0" fmla="*/ 1722819 w 8606958"/>
              <a:gd name="connsiteY0" fmla="*/ 0 h 1237299"/>
              <a:gd name="connsiteX1" fmla="*/ 8603855 w 8606958"/>
              <a:gd name="connsiteY1" fmla="*/ 12373 h 1237299"/>
              <a:gd name="connsiteX2" fmla="*/ 8600365 w 8606958"/>
              <a:gd name="connsiteY2" fmla="*/ 776598 h 1237299"/>
              <a:gd name="connsiteX3" fmla="*/ 8600365 w 8606958"/>
              <a:gd name="connsiteY3" fmla="*/ 1237299 h 1237299"/>
              <a:gd name="connsiteX4" fmla="*/ 8600365 w 8606958"/>
              <a:gd name="connsiteY4" fmla="*/ 1237299 h 1237299"/>
              <a:gd name="connsiteX5" fmla="*/ 0 w 8606958"/>
              <a:gd name="connsiteY5" fmla="*/ 1237299 h 1237299"/>
              <a:gd name="connsiteX6" fmla="*/ 84937 w 8606958"/>
              <a:gd name="connsiteY6" fmla="*/ 810431 h 1237299"/>
              <a:gd name="connsiteX7" fmla="*/ 773872 w 8606958"/>
              <a:gd name="connsiteY7" fmla="*/ 251837 h 1237299"/>
              <a:gd name="connsiteX8" fmla="*/ 1722819 w 8606958"/>
              <a:gd name="connsiteY8" fmla="*/ 0 h 1237299"/>
              <a:gd name="connsiteX0" fmla="*/ 1722819 w 8606958"/>
              <a:gd name="connsiteY0" fmla="*/ 0 h 1237299"/>
              <a:gd name="connsiteX1" fmla="*/ 8603855 w 8606958"/>
              <a:gd name="connsiteY1" fmla="*/ 12373 h 1237299"/>
              <a:gd name="connsiteX2" fmla="*/ 8600365 w 8606958"/>
              <a:gd name="connsiteY2" fmla="*/ 776598 h 1237299"/>
              <a:gd name="connsiteX3" fmla="*/ 8600365 w 8606958"/>
              <a:gd name="connsiteY3" fmla="*/ 1237299 h 1237299"/>
              <a:gd name="connsiteX4" fmla="*/ 8600365 w 8606958"/>
              <a:gd name="connsiteY4" fmla="*/ 1237299 h 1237299"/>
              <a:gd name="connsiteX5" fmla="*/ 0 w 8606958"/>
              <a:gd name="connsiteY5" fmla="*/ 1237299 h 1237299"/>
              <a:gd name="connsiteX6" fmla="*/ 84937 w 8606958"/>
              <a:gd name="connsiteY6" fmla="*/ 810431 h 1237299"/>
              <a:gd name="connsiteX7" fmla="*/ 745560 w 8606958"/>
              <a:gd name="connsiteY7" fmla="*/ 239464 h 1237299"/>
              <a:gd name="connsiteX8" fmla="*/ 1722819 w 8606958"/>
              <a:gd name="connsiteY8" fmla="*/ 0 h 1237299"/>
              <a:gd name="connsiteX0" fmla="*/ 1722819 w 8606958"/>
              <a:gd name="connsiteY0" fmla="*/ 0 h 1237299"/>
              <a:gd name="connsiteX1" fmla="*/ 8603855 w 8606958"/>
              <a:gd name="connsiteY1" fmla="*/ 12373 h 1237299"/>
              <a:gd name="connsiteX2" fmla="*/ 8600365 w 8606958"/>
              <a:gd name="connsiteY2" fmla="*/ 776598 h 1237299"/>
              <a:gd name="connsiteX3" fmla="*/ 8600365 w 8606958"/>
              <a:gd name="connsiteY3" fmla="*/ 1237299 h 1237299"/>
              <a:gd name="connsiteX4" fmla="*/ 8600365 w 8606958"/>
              <a:gd name="connsiteY4" fmla="*/ 1237299 h 1237299"/>
              <a:gd name="connsiteX5" fmla="*/ 0 w 8606958"/>
              <a:gd name="connsiteY5" fmla="*/ 1237299 h 1237299"/>
              <a:gd name="connsiteX6" fmla="*/ 84937 w 8606958"/>
              <a:gd name="connsiteY6" fmla="*/ 810431 h 1237299"/>
              <a:gd name="connsiteX7" fmla="*/ 745560 w 8606958"/>
              <a:gd name="connsiteY7" fmla="*/ 239464 h 1237299"/>
              <a:gd name="connsiteX8" fmla="*/ 1722819 w 8606958"/>
              <a:gd name="connsiteY8" fmla="*/ 0 h 1237299"/>
              <a:gd name="connsiteX0" fmla="*/ 1722819 w 8606958"/>
              <a:gd name="connsiteY0" fmla="*/ 0 h 1237299"/>
              <a:gd name="connsiteX1" fmla="*/ 8603855 w 8606958"/>
              <a:gd name="connsiteY1" fmla="*/ 12373 h 1237299"/>
              <a:gd name="connsiteX2" fmla="*/ 8600365 w 8606958"/>
              <a:gd name="connsiteY2" fmla="*/ 776598 h 1237299"/>
              <a:gd name="connsiteX3" fmla="*/ 8600365 w 8606958"/>
              <a:gd name="connsiteY3" fmla="*/ 1237299 h 1237299"/>
              <a:gd name="connsiteX4" fmla="*/ 8600365 w 8606958"/>
              <a:gd name="connsiteY4" fmla="*/ 1237299 h 1237299"/>
              <a:gd name="connsiteX5" fmla="*/ 0 w 8606958"/>
              <a:gd name="connsiteY5" fmla="*/ 1237299 h 1237299"/>
              <a:gd name="connsiteX6" fmla="*/ 84937 w 8606958"/>
              <a:gd name="connsiteY6" fmla="*/ 810431 h 1237299"/>
              <a:gd name="connsiteX7" fmla="*/ 745560 w 8606958"/>
              <a:gd name="connsiteY7" fmla="*/ 239464 h 1237299"/>
              <a:gd name="connsiteX8" fmla="*/ 1722819 w 8606958"/>
              <a:gd name="connsiteY8" fmla="*/ 0 h 1237299"/>
              <a:gd name="connsiteX0" fmla="*/ 1722819 w 8606958"/>
              <a:gd name="connsiteY0" fmla="*/ 0 h 1237299"/>
              <a:gd name="connsiteX1" fmla="*/ 8603855 w 8606958"/>
              <a:gd name="connsiteY1" fmla="*/ 12373 h 1237299"/>
              <a:gd name="connsiteX2" fmla="*/ 8600365 w 8606958"/>
              <a:gd name="connsiteY2" fmla="*/ 776598 h 1237299"/>
              <a:gd name="connsiteX3" fmla="*/ 8600365 w 8606958"/>
              <a:gd name="connsiteY3" fmla="*/ 1237299 h 1237299"/>
              <a:gd name="connsiteX4" fmla="*/ 8600365 w 8606958"/>
              <a:gd name="connsiteY4" fmla="*/ 1237299 h 1237299"/>
              <a:gd name="connsiteX5" fmla="*/ 0 w 8606958"/>
              <a:gd name="connsiteY5" fmla="*/ 1237299 h 1237299"/>
              <a:gd name="connsiteX6" fmla="*/ 84937 w 8606958"/>
              <a:gd name="connsiteY6" fmla="*/ 810431 h 1237299"/>
              <a:gd name="connsiteX7" fmla="*/ 745560 w 8606958"/>
              <a:gd name="connsiteY7" fmla="*/ 239464 h 1237299"/>
              <a:gd name="connsiteX8" fmla="*/ 1722819 w 8606958"/>
              <a:gd name="connsiteY8" fmla="*/ 0 h 1237299"/>
              <a:gd name="connsiteX0" fmla="*/ 1722819 w 8606958"/>
              <a:gd name="connsiteY0" fmla="*/ 0 h 1237299"/>
              <a:gd name="connsiteX1" fmla="*/ 8603855 w 8606958"/>
              <a:gd name="connsiteY1" fmla="*/ 12373 h 1237299"/>
              <a:gd name="connsiteX2" fmla="*/ 8600365 w 8606958"/>
              <a:gd name="connsiteY2" fmla="*/ 776598 h 1237299"/>
              <a:gd name="connsiteX3" fmla="*/ 8600365 w 8606958"/>
              <a:gd name="connsiteY3" fmla="*/ 1237299 h 1237299"/>
              <a:gd name="connsiteX4" fmla="*/ 8600365 w 8606958"/>
              <a:gd name="connsiteY4" fmla="*/ 1237299 h 1237299"/>
              <a:gd name="connsiteX5" fmla="*/ 0 w 8606958"/>
              <a:gd name="connsiteY5" fmla="*/ 1237299 h 1237299"/>
              <a:gd name="connsiteX6" fmla="*/ 84937 w 8606958"/>
              <a:gd name="connsiteY6" fmla="*/ 810431 h 1237299"/>
              <a:gd name="connsiteX7" fmla="*/ 745560 w 8606958"/>
              <a:gd name="connsiteY7" fmla="*/ 239464 h 1237299"/>
              <a:gd name="connsiteX8" fmla="*/ 1722819 w 8606958"/>
              <a:gd name="connsiteY8" fmla="*/ 0 h 1237299"/>
              <a:gd name="connsiteX0" fmla="*/ 1722819 w 8606958"/>
              <a:gd name="connsiteY0" fmla="*/ 0 h 1237299"/>
              <a:gd name="connsiteX1" fmla="*/ 8603855 w 8606958"/>
              <a:gd name="connsiteY1" fmla="*/ 12373 h 1237299"/>
              <a:gd name="connsiteX2" fmla="*/ 8600365 w 8606958"/>
              <a:gd name="connsiteY2" fmla="*/ 776598 h 1237299"/>
              <a:gd name="connsiteX3" fmla="*/ 8600365 w 8606958"/>
              <a:gd name="connsiteY3" fmla="*/ 1237299 h 1237299"/>
              <a:gd name="connsiteX4" fmla="*/ 8600365 w 8606958"/>
              <a:gd name="connsiteY4" fmla="*/ 1237299 h 1237299"/>
              <a:gd name="connsiteX5" fmla="*/ 0 w 8606958"/>
              <a:gd name="connsiteY5" fmla="*/ 1237299 h 1237299"/>
              <a:gd name="connsiteX6" fmla="*/ 84937 w 8606958"/>
              <a:gd name="connsiteY6" fmla="*/ 810431 h 1237299"/>
              <a:gd name="connsiteX7" fmla="*/ 745560 w 8606958"/>
              <a:gd name="connsiteY7" fmla="*/ 239464 h 1237299"/>
              <a:gd name="connsiteX8" fmla="*/ 1722819 w 8606958"/>
              <a:gd name="connsiteY8" fmla="*/ 0 h 1237299"/>
              <a:gd name="connsiteX0" fmla="*/ 1722819 w 8606958"/>
              <a:gd name="connsiteY0" fmla="*/ 0 h 1237299"/>
              <a:gd name="connsiteX1" fmla="*/ 8603855 w 8606958"/>
              <a:gd name="connsiteY1" fmla="*/ 12373 h 1237299"/>
              <a:gd name="connsiteX2" fmla="*/ 8600365 w 8606958"/>
              <a:gd name="connsiteY2" fmla="*/ 776598 h 1237299"/>
              <a:gd name="connsiteX3" fmla="*/ 8600365 w 8606958"/>
              <a:gd name="connsiteY3" fmla="*/ 1237299 h 1237299"/>
              <a:gd name="connsiteX4" fmla="*/ 8600365 w 8606958"/>
              <a:gd name="connsiteY4" fmla="*/ 1237299 h 1237299"/>
              <a:gd name="connsiteX5" fmla="*/ 0 w 8606958"/>
              <a:gd name="connsiteY5" fmla="*/ 1237299 h 1237299"/>
              <a:gd name="connsiteX6" fmla="*/ 84937 w 8606958"/>
              <a:gd name="connsiteY6" fmla="*/ 810431 h 1237299"/>
              <a:gd name="connsiteX7" fmla="*/ 745560 w 8606958"/>
              <a:gd name="connsiteY7" fmla="*/ 239464 h 1237299"/>
              <a:gd name="connsiteX8" fmla="*/ 1722819 w 8606958"/>
              <a:gd name="connsiteY8" fmla="*/ 0 h 1237299"/>
              <a:gd name="connsiteX0" fmla="*/ 1637882 w 8606958"/>
              <a:gd name="connsiteY0" fmla="*/ 0 h 1237299"/>
              <a:gd name="connsiteX1" fmla="*/ 8603855 w 8606958"/>
              <a:gd name="connsiteY1" fmla="*/ 12373 h 1237299"/>
              <a:gd name="connsiteX2" fmla="*/ 8600365 w 8606958"/>
              <a:gd name="connsiteY2" fmla="*/ 776598 h 1237299"/>
              <a:gd name="connsiteX3" fmla="*/ 8600365 w 8606958"/>
              <a:gd name="connsiteY3" fmla="*/ 1237299 h 1237299"/>
              <a:gd name="connsiteX4" fmla="*/ 8600365 w 8606958"/>
              <a:gd name="connsiteY4" fmla="*/ 1237299 h 1237299"/>
              <a:gd name="connsiteX5" fmla="*/ 0 w 8606958"/>
              <a:gd name="connsiteY5" fmla="*/ 1237299 h 1237299"/>
              <a:gd name="connsiteX6" fmla="*/ 84937 w 8606958"/>
              <a:gd name="connsiteY6" fmla="*/ 810431 h 1237299"/>
              <a:gd name="connsiteX7" fmla="*/ 745560 w 8606958"/>
              <a:gd name="connsiteY7" fmla="*/ 239464 h 1237299"/>
              <a:gd name="connsiteX8" fmla="*/ 1637882 w 8606958"/>
              <a:gd name="connsiteY8" fmla="*/ 0 h 1237299"/>
              <a:gd name="connsiteX0" fmla="*/ 2298504 w 8606958"/>
              <a:gd name="connsiteY0" fmla="*/ 0 h 1249672"/>
              <a:gd name="connsiteX1" fmla="*/ 8603855 w 8606958"/>
              <a:gd name="connsiteY1" fmla="*/ 24746 h 1249672"/>
              <a:gd name="connsiteX2" fmla="*/ 8600365 w 8606958"/>
              <a:gd name="connsiteY2" fmla="*/ 788971 h 1249672"/>
              <a:gd name="connsiteX3" fmla="*/ 8600365 w 8606958"/>
              <a:gd name="connsiteY3" fmla="*/ 1249672 h 1249672"/>
              <a:gd name="connsiteX4" fmla="*/ 8600365 w 8606958"/>
              <a:gd name="connsiteY4" fmla="*/ 1249672 h 1249672"/>
              <a:gd name="connsiteX5" fmla="*/ 0 w 8606958"/>
              <a:gd name="connsiteY5" fmla="*/ 1249672 h 1249672"/>
              <a:gd name="connsiteX6" fmla="*/ 84937 w 8606958"/>
              <a:gd name="connsiteY6" fmla="*/ 822804 h 1249672"/>
              <a:gd name="connsiteX7" fmla="*/ 745560 w 8606958"/>
              <a:gd name="connsiteY7" fmla="*/ 251837 h 1249672"/>
              <a:gd name="connsiteX8" fmla="*/ 2298504 w 8606958"/>
              <a:gd name="connsiteY8" fmla="*/ 0 h 1249672"/>
              <a:gd name="connsiteX0" fmla="*/ 2298504 w 8606958"/>
              <a:gd name="connsiteY0" fmla="*/ 0 h 1249672"/>
              <a:gd name="connsiteX1" fmla="*/ 8603855 w 8606958"/>
              <a:gd name="connsiteY1" fmla="*/ 24746 h 1249672"/>
              <a:gd name="connsiteX2" fmla="*/ 8600365 w 8606958"/>
              <a:gd name="connsiteY2" fmla="*/ 788971 h 1249672"/>
              <a:gd name="connsiteX3" fmla="*/ 8600365 w 8606958"/>
              <a:gd name="connsiteY3" fmla="*/ 1249672 h 1249672"/>
              <a:gd name="connsiteX4" fmla="*/ 8600365 w 8606958"/>
              <a:gd name="connsiteY4" fmla="*/ 1249672 h 1249672"/>
              <a:gd name="connsiteX5" fmla="*/ 0 w 8606958"/>
              <a:gd name="connsiteY5" fmla="*/ 1249672 h 1249672"/>
              <a:gd name="connsiteX6" fmla="*/ 84937 w 8606958"/>
              <a:gd name="connsiteY6" fmla="*/ 822804 h 1249672"/>
              <a:gd name="connsiteX7" fmla="*/ 745560 w 8606958"/>
              <a:gd name="connsiteY7" fmla="*/ 251837 h 1249672"/>
              <a:gd name="connsiteX8" fmla="*/ 2298504 w 8606958"/>
              <a:gd name="connsiteY8" fmla="*/ 0 h 1249672"/>
              <a:gd name="connsiteX0" fmla="*/ 2298504 w 8606958"/>
              <a:gd name="connsiteY0" fmla="*/ 0 h 1249672"/>
              <a:gd name="connsiteX1" fmla="*/ 8603855 w 8606958"/>
              <a:gd name="connsiteY1" fmla="*/ 24746 h 1249672"/>
              <a:gd name="connsiteX2" fmla="*/ 8600365 w 8606958"/>
              <a:gd name="connsiteY2" fmla="*/ 788971 h 1249672"/>
              <a:gd name="connsiteX3" fmla="*/ 8600365 w 8606958"/>
              <a:gd name="connsiteY3" fmla="*/ 1249672 h 1249672"/>
              <a:gd name="connsiteX4" fmla="*/ 8600365 w 8606958"/>
              <a:gd name="connsiteY4" fmla="*/ 1249672 h 1249672"/>
              <a:gd name="connsiteX5" fmla="*/ 0 w 8606958"/>
              <a:gd name="connsiteY5" fmla="*/ 1249672 h 1249672"/>
              <a:gd name="connsiteX6" fmla="*/ 84937 w 8606958"/>
              <a:gd name="connsiteY6" fmla="*/ 822804 h 1249672"/>
              <a:gd name="connsiteX7" fmla="*/ 2298504 w 8606958"/>
              <a:gd name="connsiteY7" fmla="*/ 0 h 1249672"/>
              <a:gd name="connsiteX0" fmla="*/ 2600441 w 8908895"/>
              <a:gd name="connsiteY0" fmla="*/ 0 h 1249672"/>
              <a:gd name="connsiteX1" fmla="*/ 8905792 w 8908895"/>
              <a:gd name="connsiteY1" fmla="*/ 24746 h 1249672"/>
              <a:gd name="connsiteX2" fmla="*/ 8902302 w 8908895"/>
              <a:gd name="connsiteY2" fmla="*/ 788971 h 1249672"/>
              <a:gd name="connsiteX3" fmla="*/ 8902302 w 8908895"/>
              <a:gd name="connsiteY3" fmla="*/ 1249672 h 1249672"/>
              <a:gd name="connsiteX4" fmla="*/ 8902302 w 8908895"/>
              <a:gd name="connsiteY4" fmla="*/ 1249672 h 1249672"/>
              <a:gd name="connsiteX5" fmla="*/ 301937 w 8908895"/>
              <a:gd name="connsiteY5" fmla="*/ 1249672 h 1249672"/>
              <a:gd name="connsiteX6" fmla="*/ 2600441 w 8908895"/>
              <a:gd name="connsiteY6" fmla="*/ 0 h 1249672"/>
              <a:gd name="connsiteX0" fmla="*/ 2600441 w 8908895"/>
              <a:gd name="connsiteY0" fmla="*/ 0 h 1231113"/>
              <a:gd name="connsiteX1" fmla="*/ 8905792 w 8908895"/>
              <a:gd name="connsiteY1" fmla="*/ 6187 h 1231113"/>
              <a:gd name="connsiteX2" fmla="*/ 8902302 w 8908895"/>
              <a:gd name="connsiteY2" fmla="*/ 770412 h 1231113"/>
              <a:gd name="connsiteX3" fmla="*/ 8902302 w 8908895"/>
              <a:gd name="connsiteY3" fmla="*/ 1231113 h 1231113"/>
              <a:gd name="connsiteX4" fmla="*/ 8902302 w 8908895"/>
              <a:gd name="connsiteY4" fmla="*/ 1231113 h 1231113"/>
              <a:gd name="connsiteX5" fmla="*/ 301937 w 8908895"/>
              <a:gd name="connsiteY5" fmla="*/ 1231113 h 1231113"/>
              <a:gd name="connsiteX6" fmla="*/ 2600441 w 8908895"/>
              <a:gd name="connsiteY6" fmla="*/ 0 h 1231113"/>
              <a:gd name="connsiteX0" fmla="*/ 2716264 w 9024718"/>
              <a:gd name="connsiteY0" fmla="*/ 0 h 1231113"/>
              <a:gd name="connsiteX1" fmla="*/ 9021615 w 9024718"/>
              <a:gd name="connsiteY1" fmla="*/ 6187 h 1231113"/>
              <a:gd name="connsiteX2" fmla="*/ 9018125 w 9024718"/>
              <a:gd name="connsiteY2" fmla="*/ 770412 h 1231113"/>
              <a:gd name="connsiteX3" fmla="*/ 9018125 w 9024718"/>
              <a:gd name="connsiteY3" fmla="*/ 1231113 h 1231113"/>
              <a:gd name="connsiteX4" fmla="*/ 9018125 w 9024718"/>
              <a:gd name="connsiteY4" fmla="*/ 1231113 h 1231113"/>
              <a:gd name="connsiteX5" fmla="*/ 417760 w 9024718"/>
              <a:gd name="connsiteY5" fmla="*/ 1231113 h 1231113"/>
              <a:gd name="connsiteX6" fmla="*/ 2716264 w 9024718"/>
              <a:gd name="connsiteY6" fmla="*/ 0 h 1231113"/>
              <a:gd name="connsiteX0" fmla="*/ 2300894 w 8609348"/>
              <a:gd name="connsiteY0" fmla="*/ 0 h 1231113"/>
              <a:gd name="connsiteX1" fmla="*/ 8606245 w 8609348"/>
              <a:gd name="connsiteY1" fmla="*/ 6187 h 1231113"/>
              <a:gd name="connsiteX2" fmla="*/ 8602755 w 8609348"/>
              <a:gd name="connsiteY2" fmla="*/ 770412 h 1231113"/>
              <a:gd name="connsiteX3" fmla="*/ 8602755 w 8609348"/>
              <a:gd name="connsiteY3" fmla="*/ 1231113 h 1231113"/>
              <a:gd name="connsiteX4" fmla="*/ 8602755 w 8609348"/>
              <a:gd name="connsiteY4" fmla="*/ 1231113 h 1231113"/>
              <a:gd name="connsiteX5" fmla="*/ 2390 w 8609348"/>
              <a:gd name="connsiteY5" fmla="*/ 1231113 h 1231113"/>
              <a:gd name="connsiteX6" fmla="*/ 2300894 w 8609348"/>
              <a:gd name="connsiteY6" fmla="*/ 0 h 1231113"/>
              <a:gd name="connsiteX0" fmla="*/ 2299332 w 8607786"/>
              <a:gd name="connsiteY0" fmla="*/ 0 h 1231113"/>
              <a:gd name="connsiteX1" fmla="*/ 8604683 w 8607786"/>
              <a:gd name="connsiteY1" fmla="*/ 6187 h 1231113"/>
              <a:gd name="connsiteX2" fmla="*/ 8601193 w 8607786"/>
              <a:gd name="connsiteY2" fmla="*/ 770412 h 1231113"/>
              <a:gd name="connsiteX3" fmla="*/ 8601193 w 8607786"/>
              <a:gd name="connsiteY3" fmla="*/ 1231113 h 1231113"/>
              <a:gd name="connsiteX4" fmla="*/ 8601193 w 8607786"/>
              <a:gd name="connsiteY4" fmla="*/ 1231113 h 1231113"/>
              <a:gd name="connsiteX5" fmla="*/ 828 w 8607786"/>
              <a:gd name="connsiteY5" fmla="*/ 1231113 h 1231113"/>
              <a:gd name="connsiteX6" fmla="*/ 2299332 w 8607786"/>
              <a:gd name="connsiteY6" fmla="*/ 0 h 1231113"/>
              <a:gd name="connsiteX0" fmla="*/ 2298564 w 8607018"/>
              <a:gd name="connsiteY0" fmla="*/ 0 h 1231113"/>
              <a:gd name="connsiteX1" fmla="*/ 8603915 w 8607018"/>
              <a:gd name="connsiteY1" fmla="*/ 6187 h 1231113"/>
              <a:gd name="connsiteX2" fmla="*/ 8600425 w 8607018"/>
              <a:gd name="connsiteY2" fmla="*/ 770412 h 1231113"/>
              <a:gd name="connsiteX3" fmla="*/ 8600425 w 8607018"/>
              <a:gd name="connsiteY3" fmla="*/ 1231113 h 1231113"/>
              <a:gd name="connsiteX4" fmla="*/ 8600425 w 8607018"/>
              <a:gd name="connsiteY4" fmla="*/ 1231113 h 1231113"/>
              <a:gd name="connsiteX5" fmla="*/ 60 w 8607018"/>
              <a:gd name="connsiteY5" fmla="*/ 1231113 h 1231113"/>
              <a:gd name="connsiteX6" fmla="*/ 2298564 w 8607018"/>
              <a:gd name="connsiteY6" fmla="*/ 0 h 12311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607018" h="1231113">
                <a:moveTo>
                  <a:pt x="2298564" y="0"/>
                </a:moveTo>
                <a:lnTo>
                  <a:pt x="8603915" y="6187"/>
                </a:lnTo>
                <a:cubicBezTo>
                  <a:pt x="8612551" y="339562"/>
                  <a:pt x="8600425" y="590326"/>
                  <a:pt x="8600425" y="770412"/>
                </a:cubicBezTo>
                <a:lnTo>
                  <a:pt x="8600425" y="1231113"/>
                </a:lnTo>
                <a:lnTo>
                  <a:pt x="8600425" y="1231113"/>
                </a:lnTo>
                <a:lnTo>
                  <a:pt x="60" y="1231113"/>
                </a:lnTo>
                <a:cubicBezTo>
                  <a:pt x="-2693" y="979529"/>
                  <a:pt x="81279" y="0"/>
                  <a:pt x="2298564" y="0"/>
                </a:cubicBezTo>
                <a:close/>
              </a:path>
            </a:pathLst>
          </a:custGeom>
          <a:solidFill>
            <a:schemeClr val="accent2">
              <a:alpha val="8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1371600" algn="l" defTabSz="914400" rtl="0" eaLnBrk="1" latinLnBrk="0" hangingPunct="1">
              <a:lnSpc>
                <a:spcPct val="280000"/>
              </a:lnSpc>
              <a:spcBef>
                <a:spcPts val="1800"/>
              </a:spcBef>
              <a:buNone/>
              <a:defRPr sz="400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91440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dirty="0" err="1"/>
              <a:t>Báo</a:t>
            </a:r>
            <a:r>
              <a:rPr lang="en-US" dirty="0"/>
              <a:t> </a:t>
            </a:r>
            <a:r>
              <a:rPr lang="en-US" dirty="0" err="1"/>
              <a:t>cáo</a:t>
            </a:r>
            <a:r>
              <a:rPr lang="en-US" dirty="0"/>
              <a:t> </a:t>
            </a:r>
            <a:r>
              <a:rPr lang="en-US" dirty="0" err="1"/>
              <a:t>đ</a:t>
            </a:r>
            <a:r>
              <a:rPr lang="en-US" b="1" dirty="0" err="1"/>
              <a:t>ồ</a:t>
            </a:r>
            <a:r>
              <a:rPr lang="en-US" dirty="0"/>
              <a:t> </a:t>
            </a:r>
            <a:r>
              <a:rPr lang="en-US" dirty="0" err="1"/>
              <a:t>án</a:t>
            </a:r>
            <a:br>
              <a:rPr lang="en-US" dirty="0"/>
            </a:br>
            <a:r>
              <a:rPr lang="en-US" b="1" dirty="0" err="1"/>
              <a:t>Ứ</a:t>
            </a:r>
            <a:r>
              <a:rPr lang="en-US" dirty="0" err="1"/>
              <a:t>ng</a:t>
            </a:r>
            <a:r>
              <a:rPr lang="en-US" dirty="0"/>
              <a:t> </a:t>
            </a:r>
            <a:r>
              <a:rPr lang="en-US" dirty="0" err="1"/>
              <a:t>d</a:t>
            </a:r>
            <a:r>
              <a:rPr lang="en-US" b="1" dirty="0" err="1"/>
              <a:t>ụ</a:t>
            </a:r>
            <a:r>
              <a:rPr lang="en-US" dirty="0" err="1"/>
              <a:t>ng</a:t>
            </a:r>
            <a:r>
              <a:rPr lang="en-US" dirty="0"/>
              <a:t> </a:t>
            </a:r>
            <a:r>
              <a:rPr lang="en-US" dirty="0" err="1"/>
              <a:t>x</a:t>
            </a:r>
            <a:r>
              <a:rPr lang="en-US" b="1" dirty="0" err="1"/>
              <a:t>ế</a:t>
            </a:r>
            <a:r>
              <a:rPr lang="en-US" dirty="0" err="1"/>
              <a:t>p</a:t>
            </a:r>
            <a:r>
              <a:rPr lang="en-US" dirty="0"/>
              <a:t> </a:t>
            </a:r>
            <a:r>
              <a:rPr lang="en-US" dirty="0" err="1"/>
              <a:t>th</a:t>
            </a:r>
            <a:r>
              <a:rPr lang="en-US" b="1" dirty="0" err="1"/>
              <a:t>ờ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khoá</a:t>
            </a:r>
            <a:r>
              <a:rPr lang="en-US" dirty="0"/>
              <a:t> </a:t>
            </a:r>
            <a:r>
              <a:rPr lang="en-US" dirty="0" err="1"/>
              <a:t>bi</a:t>
            </a:r>
            <a:r>
              <a:rPr lang="en-US" b="1" dirty="0" err="1"/>
              <a:t>ể</a:t>
            </a:r>
            <a:r>
              <a:rPr lang="en-US" dirty="0" err="1"/>
              <a:t>u</a:t>
            </a:r>
            <a:endParaRPr lang="en-US" dirty="0"/>
          </a:p>
        </p:txBody>
      </p:sp>
      <p:sp>
        <p:nvSpPr>
          <p:cNvPr id="8" name="Subtitle 9">
            <a:extLst>
              <a:ext uri="{FF2B5EF4-FFF2-40B4-BE49-F238E27FC236}">
                <a16:creationId xmlns:a16="http://schemas.microsoft.com/office/drawing/2014/main" id="{655FD74A-CAA9-451E-9193-A56DB2AC2E57}"/>
              </a:ext>
            </a:extLst>
          </p:cNvPr>
          <p:cNvSpPr txBox="1">
            <a:spLocks/>
          </p:cNvSpPr>
          <p:nvPr/>
        </p:nvSpPr>
        <p:spPr>
          <a:xfrm>
            <a:off x="8557229" y="2597792"/>
            <a:ext cx="2715885" cy="7239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5"/>
              </a:buClr>
              <a:buFont typeface="Arial" panose="020B0604020202020204" pitchFamily="34" charset="0"/>
              <a:buNone/>
              <a:defRPr sz="20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5"/>
              </a:buClr>
              <a:buFont typeface="Arial" panose="020B0604020202020204" pitchFamily="34" charset="0"/>
              <a:buNone/>
              <a:defRPr sz="20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5"/>
              </a:buClr>
              <a:buFont typeface="Arial" panose="020B0604020202020204" pitchFamily="34" charset="0"/>
              <a:buNone/>
              <a:defRPr sz="20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5"/>
              </a:buClr>
              <a:buFont typeface="Arial" panose="020B0604020202020204" pitchFamily="34" charset="0"/>
              <a:buNone/>
              <a:defRPr sz="20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5"/>
              </a:buClr>
              <a:buFont typeface="Arial" panose="020B0604020202020204" pitchFamily="34" charset="0"/>
              <a:buNone/>
              <a:defRPr sz="20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800" dirty="0" err="1"/>
              <a:t>Giảng</a:t>
            </a:r>
            <a:r>
              <a:rPr lang="en-US" sz="1800" dirty="0"/>
              <a:t> </a:t>
            </a:r>
            <a:r>
              <a:rPr lang="en-US" sz="1800" dirty="0" err="1"/>
              <a:t>viên</a:t>
            </a:r>
            <a:r>
              <a:rPr lang="en-US" sz="1800" dirty="0"/>
              <a:t> </a:t>
            </a:r>
            <a:r>
              <a:rPr lang="en-US" sz="1800" dirty="0" err="1"/>
              <a:t>hướng</a:t>
            </a:r>
            <a:r>
              <a:rPr lang="en-US" sz="1800" dirty="0"/>
              <a:t> </a:t>
            </a:r>
            <a:r>
              <a:rPr lang="en-US" sz="1800" dirty="0" err="1"/>
              <a:t>dẫn</a:t>
            </a:r>
            <a:r>
              <a:rPr lang="en-US" sz="1800" dirty="0"/>
              <a:t>:</a:t>
            </a:r>
          </a:p>
          <a:p>
            <a:pPr algn="r"/>
            <a:r>
              <a:rPr lang="en-US" sz="1800" dirty="0"/>
              <a:t>Nguyễn </a:t>
            </a:r>
            <a:r>
              <a:rPr lang="en-US" sz="1800" dirty="0" err="1"/>
              <a:t>Tấn</a:t>
            </a:r>
            <a:r>
              <a:rPr lang="en-US" sz="1800" dirty="0"/>
              <a:t> </a:t>
            </a:r>
            <a:r>
              <a:rPr lang="en-US" sz="1800" dirty="0" err="1"/>
              <a:t>Toàn</a:t>
            </a:r>
            <a:endParaRPr lang="en-US" sz="1800" dirty="0"/>
          </a:p>
          <a:p>
            <a:endParaRPr lang="en-US" sz="3200" dirty="0"/>
          </a:p>
        </p:txBody>
      </p:sp>
      <p:pic>
        <p:nvPicPr>
          <p:cNvPr id="11" name="SoFarAway-ElijahWho-5492647">
            <a:hlinkClick r:id="" action="ppaction://media"/>
            <a:extLst>
              <a:ext uri="{FF2B5EF4-FFF2-40B4-BE49-F238E27FC236}">
                <a16:creationId xmlns:a16="http://schemas.microsoft.com/office/drawing/2014/main" id="{340A7A8C-97D4-4A2F-9B1A-516E9E70D7C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>
                  <p14:fade out="750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548640" y="6237288"/>
            <a:ext cx="511855" cy="511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80434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62121" numSld="999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62048C-4193-46A7-B629-11E6AF3B6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48056"/>
            <a:ext cx="10515600" cy="1325563"/>
          </a:xfrm>
        </p:spPr>
        <p:txBody>
          <a:bodyPr/>
          <a:lstStyle/>
          <a:p>
            <a:r>
              <a:rPr lang="en-US" dirty="0"/>
              <a:t>Giao </a:t>
            </a:r>
            <a:r>
              <a:rPr lang="en-US" dirty="0" err="1"/>
              <a:t>di</a:t>
            </a:r>
            <a:r>
              <a:rPr lang="en-US" b="1" dirty="0" err="1"/>
              <a:t>ệ</a:t>
            </a:r>
            <a:r>
              <a:rPr lang="en-US" dirty="0" err="1"/>
              <a:t>n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80FDB67-600F-4B86-83A1-2AB553668B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14400" y="6434560"/>
            <a:ext cx="3428012" cy="365125"/>
          </a:xfrm>
        </p:spPr>
        <p:txBody>
          <a:bodyPr/>
          <a:lstStyle/>
          <a:p>
            <a:r>
              <a:rPr lang="en-US"/>
              <a:t>UIT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1490115-1BAA-41CB-8138-76ADEBC9E7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017000" y="6433202"/>
            <a:ext cx="2374150" cy="367841"/>
          </a:xfrm>
        </p:spPr>
        <p:txBody>
          <a:bodyPr/>
          <a:lstStyle/>
          <a:p>
            <a:fld id="{F1784141-A4C7-4117-883B-621F8001D56F}" type="datetime1">
              <a:rPr lang="vi-VN" smtClean="0"/>
              <a:t>25/12/2021</a:t>
            </a:fld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9BB6B4-244E-4F86-BF5C-9354C21B6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91150" y="6433203"/>
            <a:ext cx="693263" cy="367842"/>
          </a:xfrm>
        </p:spPr>
        <p:txBody>
          <a:bodyPr/>
          <a:lstStyle/>
          <a:p>
            <a:fld id="{08AB70BE-1769-45B8-85A6-0C837432C7E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879F7190-9BA1-4111-B56F-BE5E9E51F62A}"/>
              </a:ext>
            </a:extLst>
          </p:cNvPr>
          <p:cNvSpPr txBox="1">
            <a:spLocks/>
          </p:cNvSpPr>
          <p:nvPr/>
        </p:nvSpPr>
        <p:spPr>
          <a:xfrm>
            <a:off x="4179115" y="1934537"/>
            <a:ext cx="3833769" cy="4191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3464" indent="-283464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83464" indent="-283464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283464" indent="-283464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283464" indent="-283464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83464" indent="-283464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dirty="0"/>
              <a:t>Giao </a:t>
            </a:r>
            <a:r>
              <a:rPr lang="en-US" dirty="0" err="1"/>
              <a:t>diện</a:t>
            </a:r>
            <a:r>
              <a:rPr lang="en-US" dirty="0"/>
              <a:t> </a:t>
            </a:r>
            <a:r>
              <a:rPr lang="en-US" dirty="0" err="1"/>
              <a:t>chính</a:t>
            </a:r>
            <a:r>
              <a:rPr lang="en-US" dirty="0"/>
              <a:t>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nhập</a:t>
            </a:r>
            <a:endParaRPr lang="en-US" dirty="0"/>
          </a:p>
        </p:txBody>
      </p:sp>
      <p:pic>
        <p:nvPicPr>
          <p:cNvPr id="6" name="Chỗ dành sẵn cho Nội dung 5">
            <a:extLst>
              <a:ext uri="{FF2B5EF4-FFF2-40B4-BE49-F238E27FC236}">
                <a16:creationId xmlns:a16="http://schemas.microsoft.com/office/drawing/2014/main" id="{90741B41-71BB-4B35-9E04-718396DEFDC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552047" y="2514599"/>
            <a:ext cx="6869859" cy="3813900"/>
          </a:xfrm>
        </p:spPr>
      </p:pic>
    </p:spTree>
    <p:extLst>
      <p:ext uri="{BB962C8B-B14F-4D97-AF65-F5344CB8AC3E}">
        <p14:creationId xmlns:p14="http://schemas.microsoft.com/office/powerpoint/2010/main" val="26617373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62048C-4193-46A7-B629-11E6AF3B6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48056"/>
            <a:ext cx="10515600" cy="1325563"/>
          </a:xfrm>
        </p:spPr>
        <p:txBody>
          <a:bodyPr/>
          <a:lstStyle/>
          <a:p>
            <a:r>
              <a:rPr lang="en-US" dirty="0"/>
              <a:t>Giao </a:t>
            </a:r>
            <a:r>
              <a:rPr lang="en-US" dirty="0" err="1"/>
              <a:t>di</a:t>
            </a:r>
            <a:r>
              <a:rPr lang="en-US" b="1" dirty="0" err="1"/>
              <a:t>ệ</a:t>
            </a:r>
            <a:r>
              <a:rPr lang="en-US" dirty="0" err="1"/>
              <a:t>n</a:t>
            </a:r>
            <a:endParaRPr lang="en-US" dirty="0"/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BBD44B29-D349-4FEF-A161-99AA4200C2C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09600" y="2514600"/>
            <a:ext cx="4615148" cy="2955022"/>
          </a:xfrm>
        </p:spPr>
      </p:pic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251C3615-1F7C-498B-8ED2-2D15782D8BCB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5876298" y="2514600"/>
            <a:ext cx="4628148" cy="2955022"/>
          </a:xfrm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80FDB67-600F-4B86-83A1-2AB553668B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14400" y="6434560"/>
            <a:ext cx="3428012" cy="365125"/>
          </a:xfrm>
        </p:spPr>
        <p:txBody>
          <a:bodyPr/>
          <a:lstStyle/>
          <a:p>
            <a:r>
              <a:rPr lang="en-US"/>
              <a:t>UIT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1490115-1BAA-41CB-8138-76ADEBC9E7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017000" y="6433202"/>
            <a:ext cx="2374150" cy="367841"/>
          </a:xfrm>
        </p:spPr>
        <p:txBody>
          <a:bodyPr/>
          <a:lstStyle/>
          <a:p>
            <a:fld id="{8195C6F9-146F-4881-A4B1-2723EF715D46}" type="datetime1">
              <a:rPr lang="vi-VN" smtClean="0"/>
              <a:t>25/12/2021</a:t>
            </a:fld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9BB6B4-244E-4F86-BF5C-9354C21B6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91150" y="6433203"/>
            <a:ext cx="693263" cy="367842"/>
          </a:xfrm>
        </p:spPr>
        <p:txBody>
          <a:bodyPr/>
          <a:lstStyle/>
          <a:p>
            <a:fld id="{08AB70BE-1769-45B8-85A6-0C837432C7E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0489C84C-2267-47AB-AA31-C3D94208FAAC}"/>
              </a:ext>
            </a:extLst>
          </p:cNvPr>
          <p:cNvSpPr txBox="1">
            <a:spLocks/>
          </p:cNvSpPr>
          <p:nvPr/>
        </p:nvSpPr>
        <p:spPr>
          <a:xfrm>
            <a:off x="903816" y="1934537"/>
            <a:ext cx="4026715" cy="4191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3464" indent="-283464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83464" indent="-283464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283464" indent="-283464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283464" indent="-283464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83464" indent="-283464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dirty="0" err="1"/>
              <a:t>Chỉnh</a:t>
            </a:r>
            <a:r>
              <a:rPr lang="en-US" dirty="0"/>
              <a:t> </a:t>
            </a:r>
            <a:r>
              <a:rPr lang="en-US" dirty="0" err="1"/>
              <a:t>sửa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</a:t>
            </a:r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5057905B-34F5-407C-BAE5-4F2F2E79E957}"/>
              </a:ext>
            </a:extLst>
          </p:cNvPr>
          <p:cNvSpPr txBox="1">
            <a:spLocks/>
          </p:cNvSpPr>
          <p:nvPr/>
        </p:nvSpPr>
        <p:spPr>
          <a:xfrm>
            <a:off x="6461841" y="1934537"/>
            <a:ext cx="3457062" cy="4191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3464" indent="-283464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83464" indent="-283464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283464" indent="-283464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283464" indent="-283464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83464" indent="-283464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dirty="0" err="1"/>
              <a:t>Đổi</a:t>
            </a:r>
            <a:r>
              <a:rPr lang="en-US" dirty="0"/>
              <a:t> </a:t>
            </a:r>
            <a:r>
              <a:rPr lang="en-US" dirty="0" err="1"/>
              <a:t>mật</a:t>
            </a:r>
            <a:r>
              <a:rPr lang="en-US" dirty="0"/>
              <a:t> </a:t>
            </a:r>
            <a:r>
              <a:rPr lang="en-US" dirty="0" err="1"/>
              <a:t>khẩu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8197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62048C-4193-46A7-B629-11E6AF3B6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48056"/>
            <a:ext cx="10515600" cy="1325563"/>
          </a:xfrm>
        </p:spPr>
        <p:txBody>
          <a:bodyPr/>
          <a:lstStyle/>
          <a:p>
            <a:r>
              <a:rPr lang="en-US" dirty="0"/>
              <a:t>Giao </a:t>
            </a:r>
            <a:r>
              <a:rPr lang="en-US" dirty="0" err="1"/>
              <a:t>di</a:t>
            </a:r>
            <a:r>
              <a:rPr lang="en-US" b="1" dirty="0" err="1"/>
              <a:t>ệ</a:t>
            </a:r>
            <a:r>
              <a:rPr lang="en-US" dirty="0" err="1"/>
              <a:t>n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A12F92F-F6C4-405E-AA74-B0765003A3A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812682" y="2514600"/>
            <a:ext cx="6566635" cy="3645967"/>
          </a:xfrm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80FDB67-600F-4B86-83A1-2AB553668B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14400" y="6434560"/>
            <a:ext cx="3428012" cy="365125"/>
          </a:xfrm>
        </p:spPr>
        <p:txBody>
          <a:bodyPr/>
          <a:lstStyle/>
          <a:p>
            <a:r>
              <a:rPr lang="en-US"/>
              <a:t>UIT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1490115-1BAA-41CB-8138-76ADEBC9E7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017000" y="6433202"/>
            <a:ext cx="2374150" cy="367841"/>
          </a:xfrm>
        </p:spPr>
        <p:txBody>
          <a:bodyPr/>
          <a:lstStyle/>
          <a:p>
            <a:fld id="{EC8C09B2-12DC-4A90-890F-417091B68C70}" type="datetime1">
              <a:rPr lang="vi-VN" smtClean="0"/>
              <a:t>25/12/2021</a:t>
            </a:fld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9BB6B4-244E-4F86-BF5C-9354C21B6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91150" y="6433203"/>
            <a:ext cx="693263" cy="367842"/>
          </a:xfrm>
        </p:spPr>
        <p:txBody>
          <a:bodyPr/>
          <a:lstStyle/>
          <a:p>
            <a:fld id="{08AB70BE-1769-45B8-85A6-0C837432C7E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0489C84C-2267-47AB-AA31-C3D94208FAAC}"/>
              </a:ext>
            </a:extLst>
          </p:cNvPr>
          <p:cNvSpPr txBox="1">
            <a:spLocks/>
          </p:cNvSpPr>
          <p:nvPr/>
        </p:nvSpPr>
        <p:spPr>
          <a:xfrm>
            <a:off x="3082741" y="1934537"/>
            <a:ext cx="6026516" cy="4191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3464" indent="-283464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83464" indent="-283464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283464" indent="-283464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283464" indent="-283464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83464" indent="-283464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dirty="0"/>
              <a:t>Giao </a:t>
            </a:r>
            <a:r>
              <a:rPr lang="en-US" dirty="0" err="1"/>
              <a:t>diện</a:t>
            </a:r>
            <a:r>
              <a:rPr lang="en-US" dirty="0"/>
              <a:t> </a:t>
            </a:r>
            <a:r>
              <a:rPr lang="en-US" dirty="0" err="1"/>
              <a:t>lịch</a:t>
            </a:r>
            <a:r>
              <a:rPr lang="en-US" dirty="0"/>
              <a:t> </a:t>
            </a:r>
            <a:r>
              <a:rPr lang="en-US" dirty="0" err="1"/>
              <a:t>học</a:t>
            </a:r>
            <a:r>
              <a:rPr lang="en-US" dirty="0"/>
              <a:t>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cài</a:t>
            </a:r>
            <a:r>
              <a:rPr lang="en-US" dirty="0"/>
              <a:t> </a:t>
            </a:r>
            <a:r>
              <a:rPr lang="en-US" dirty="0" err="1"/>
              <a:t>đặt</a:t>
            </a:r>
            <a:r>
              <a:rPr lang="en-US" dirty="0"/>
              <a:t> </a:t>
            </a:r>
            <a:r>
              <a:rPr lang="en-US" dirty="0" err="1"/>
              <a:t>làm</a:t>
            </a:r>
            <a:r>
              <a:rPr lang="en-US" dirty="0"/>
              <a:t> </a:t>
            </a:r>
            <a:r>
              <a:rPr lang="en-US" dirty="0" err="1"/>
              <a:t>lịch</a:t>
            </a:r>
            <a:r>
              <a:rPr lang="en-US" dirty="0"/>
              <a:t> </a:t>
            </a:r>
            <a:r>
              <a:rPr lang="en-US" dirty="0" err="1"/>
              <a:t>mặc</a:t>
            </a:r>
            <a:r>
              <a:rPr lang="en-US" dirty="0"/>
              <a:t> </a:t>
            </a:r>
            <a:r>
              <a:rPr lang="en-US" dirty="0" err="1"/>
              <a:t>định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99950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62048C-4193-46A7-B629-11E6AF3B6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48056"/>
            <a:ext cx="10515600" cy="1325563"/>
          </a:xfrm>
        </p:spPr>
        <p:txBody>
          <a:bodyPr/>
          <a:lstStyle/>
          <a:p>
            <a:r>
              <a:rPr lang="en-US" dirty="0"/>
              <a:t>Giao </a:t>
            </a:r>
            <a:r>
              <a:rPr lang="en-US" dirty="0" err="1"/>
              <a:t>di</a:t>
            </a:r>
            <a:r>
              <a:rPr lang="en-US" b="1" dirty="0" err="1"/>
              <a:t>ệ</a:t>
            </a:r>
            <a:r>
              <a:rPr lang="en-US" dirty="0" err="1"/>
              <a:t>n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D58A27B-9929-4DDE-8E92-B8F07732FC8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791782" y="2520943"/>
            <a:ext cx="6608435" cy="3651257"/>
          </a:xfrm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80FDB67-600F-4B86-83A1-2AB553668B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14400" y="6434560"/>
            <a:ext cx="3428012" cy="365125"/>
          </a:xfrm>
        </p:spPr>
        <p:txBody>
          <a:bodyPr/>
          <a:lstStyle/>
          <a:p>
            <a:r>
              <a:rPr lang="en-US"/>
              <a:t>UIT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1490115-1BAA-41CB-8138-76ADEBC9E7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017000" y="6433202"/>
            <a:ext cx="2374150" cy="367841"/>
          </a:xfrm>
        </p:spPr>
        <p:txBody>
          <a:bodyPr/>
          <a:lstStyle/>
          <a:p>
            <a:fld id="{DBD2E9B8-BC0B-4C1B-8927-9456200944AA}" type="datetime1">
              <a:rPr lang="vi-VN" smtClean="0"/>
              <a:t>25/12/2021</a:t>
            </a:fld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9BB6B4-244E-4F86-BF5C-9354C21B6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91150" y="6433203"/>
            <a:ext cx="693263" cy="367842"/>
          </a:xfrm>
        </p:spPr>
        <p:txBody>
          <a:bodyPr/>
          <a:lstStyle/>
          <a:p>
            <a:fld id="{08AB70BE-1769-45B8-85A6-0C837432C7E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0489C84C-2267-47AB-AA31-C3D94208FAAC}"/>
              </a:ext>
            </a:extLst>
          </p:cNvPr>
          <p:cNvSpPr txBox="1">
            <a:spLocks/>
          </p:cNvSpPr>
          <p:nvPr/>
        </p:nvSpPr>
        <p:spPr>
          <a:xfrm>
            <a:off x="4567455" y="1937709"/>
            <a:ext cx="3057088" cy="4191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3464" indent="-283464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83464" indent="-283464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283464" indent="-283464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283464" indent="-283464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83464" indent="-283464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dirty="0"/>
              <a:t>Giao </a:t>
            </a:r>
            <a:r>
              <a:rPr lang="en-US" dirty="0" err="1"/>
              <a:t>diện</a:t>
            </a:r>
            <a:r>
              <a:rPr lang="en-US" dirty="0"/>
              <a:t> </a:t>
            </a:r>
            <a:r>
              <a:rPr lang="en-US" dirty="0" err="1"/>
              <a:t>tạo</a:t>
            </a:r>
            <a:r>
              <a:rPr lang="en-US" dirty="0"/>
              <a:t> </a:t>
            </a:r>
            <a:r>
              <a:rPr lang="en-US" dirty="0" err="1"/>
              <a:t>lịch</a:t>
            </a:r>
            <a:r>
              <a:rPr lang="en-US" dirty="0"/>
              <a:t> </a:t>
            </a:r>
            <a:r>
              <a:rPr lang="en-US" dirty="0" err="1"/>
              <a:t>học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96508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62048C-4193-46A7-B629-11E6AF3B6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48056"/>
            <a:ext cx="10515600" cy="1325563"/>
          </a:xfrm>
        </p:spPr>
        <p:txBody>
          <a:bodyPr/>
          <a:lstStyle/>
          <a:p>
            <a:r>
              <a:rPr lang="en-US" dirty="0"/>
              <a:t>Giao </a:t>
            </a:r>
            <a:r>
              <a:rPr lang="en-US" dirty="0" err="1"/>
              <a:t>di</a:t>
            </a:r>
            <a:r>
              <a:rPr lang="en-US" b="1" dirty="0" err="1"/>
              <a:t>ệ</a:t>
            </a:r>
            <a:r>
              <a:rPr lang="en-US" dirty="0" err="1"/>
              <a:t>n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80FDB67-600F-4B86-83A1-2AB553668B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14400" y="6434560"/>
            <a:ext cx="3428012" cy="365125"/>
          </a:xfrm>
        </p:spPr>
        <p:txBody>
          <a:bodyPr/>
          <a:lstStyle/>
          <a:p>
            <a:r>
              <a:rPr lang="en-US"/>
              <a:t>UIT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1490115-1BAA-41CB-8138-76ADEBC9E7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017000" y="6433202"/>
            <a:ext cx="2374150" cy="367841"/>
          </a:xfrm>
        </p:spPr>
        <p:txBody>
          <a:bodyPr/>
          <a:lstStyle/>
          <a:p>
            <a:fld id="{D3FAA108-45F7-4478-8920-6F5DCDF14D67}" type="datetime1">
              <a:rPr lang="vi-VN" smtClean="0"/>
              <a:t>25/12/2021</a:t>
            </a:fld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9BB6B4-244E-4F86-BF5C-9354C21B6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91150" y="6433203"/>
            <a:ext cx="693263" cy="367842"/>
          </a:xfrm>
        </p:spPr>
        <p:txBody>
          <a:bodyPr/>
          <a:lstStyle/>
          <a:p>
            <a:fld id="{08AB70BE-1769-45B8-85A6-0C837432C7E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0489C84C-2267-47AB-AA31-C3D94208FAAC}"/>
              </a:ext>
            </a:extLst>
          </p:cNvPr>
          <p:cNvSpPr txBox="1">
            <a:spLocks/>
          </p:cNvSpPr>
          <p:nvPr/>
        </p:nvSpPr>
        <p:spPr>
          <a:xfrm>
            <a:off x="3572435" y="1934537"/>
            <a:ext cx="5047129" cy="4191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3464" indent="-283464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83464" indent="-283464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283464" indent="-283464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283464" indent="-283464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83464" indent="-283464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dirty="0" err="1"/>
              <a:t>Xem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lưu</a:t>
            </a:r>
            <a:r>
              <a:rPr lang="en-US" dirty="0"/>
              <a:t> </a:t>
            </a:r>
            <a:r>
              <a:rPr lang="en-US" dirty="0" err="1"/>
              <a:t>lịch</a:t>
            </a:r>
            <a:r>
              <a:rPr lang="en-US" dirty="0"/>
              <a:t> </a:t>
            </a:r>
            <a:r>
              <a:rPr lang="en-US" dirty="0" err="1"/>
              <a:t>học</a:t>
            </a:r>
            <a:r>
              <a:rPr lang="en-US" dirty="0"/>
              <a:t> </a:t>
            </a:r>
            <a:r>
              <a:rPr lang="en-US" dirty="0" err="1"/>
              <a:t>sau</a:t>
            </a:r>
            <a:r>
              <a:rPr lang="en-US" dirty="0"/>
              <a:t>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tạo</a:t>
            </a:r>
            <a:endParaRPr lang="en-US" dirty="0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5627C78A-A4B7-4FDB-A203-1581D1B6C7E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787617" y="2507682"/>
            <a:ext cx="6616766" cy="3664518"/>
          </a:xfrm>
        </p:spPr>
      </p:pic>
    </p:spTree>
    <p:extLst>
      <p:ext uri="{BB962C8B-B14F-4D97-AF65-F5344CB8AC3E}">
        <p14:creationId xmlns:p14="http://schemas.microsoft.com/office/powerpoint/2010/main" val="27593506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62048C-4193-46A7-B629-11E6AF3B6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48056"/>
            <a:ext cx="10515600" cy="1325563"/>
          </a:xfrm>
        </p:spPr>
        <p:txBody>
          <a:bodyPr/>
          <a:lstStyle/>
          <a:p>
            <a:r>
              <a:rPr lang="en-US" dirty="0"/>
              <a:t>Giao </a:t>
            </a:r>
            <a:r>
              <a:rPr lang="en-US" dirty="0" err="1"/>
              <a:t>di</a:t>
            </a:r>
            <a:r>
              <a:rPr lang="en-US" b="1" dirty="0" err="1"/>
              <a:t>ệ</a:t>
            </a:r>
            <a:r>
              <a:rPr lang="en-US" dirty="0" err="1"/>
              <a:t>n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B6C69B5-4855-4FEF-9F4E-81B86A16A6F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813101" y="2528865"/>
            <a:ext cx="6565798" cy="3643335"/>
          </a:xfrm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80FDB67-600F-4B86-83A1-2AB553668B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14400" y="6434560"/>
            <a:ext cx="3428012" cy="365125"/>
          </a:xfrm>
        </p:spPr>
        <p:txBody>
          <a:bodyPr/>
          <a:lstStyle/>
          <a:p>
            <a:r>
              <a:rPr lang="en-US"/>
              <a:t>UIT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1490115-1BAA-41CB-8138-76ADEBC9E7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017000" y="6433202"/>
            <a:ext cx="2374150" cy="367841"/>
          </a:xfrm>
        </p:spPr>
        <p:txBody>
          <a:bodyPr/>
          <a:lstStyle/>
          <a:p>
            <a:fld id="{B8C05C58-94C1-47B1-BB02-E9D9EFEA37C1}" type="datetime1">
              <a:rPr lang="vi-VN" smtClean="0"/>
              <a:t>25/12/2021</a:t>
            </a:fld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9BB6B4-244E-4F86-BF5C-9354C21B6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91150" y="6433203"/>
            <a:ext cx="693263" cy="367842"/>
          </a:xfrm>
        </p:spPr>
        <p:txBody>
          <a:bodyPr/>
          <a:lstStyle/>
          <a:p>
            <a:fld id="{08AB70BE-1769-45B8-85A6-0C837432C7E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0489C84C-2267-47AB-AA31-C3D94208FAAC}"/>
              </a:ext>
            </a:extLst>
          </p:cNvPr>
          <p:cNvSpPr txBox="1">
            <a:spLocks/>
          </p:cNvSpPr>
          <p:nvPr/>
        </p:nvSpPr>
        <p:spPr>
          <a:xfrm>
            <a:off x="3823447" y="1941670"/>
            <a:ext cx="4545105" cy="4191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3464" indent="-283464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83464" indent="-283464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283464" indent="-283464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283464" indent="-283464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83464" indent="-283464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dirty="0" err="1"/>
              <a:t>Xem</a:t>
            </a:r>
            <a:r>
              <a:rPr lang="en-US" dirty="0"/>
              <a:t> </a:t>
            </a:r>
            <a:r>
              <a:rPr lang="en-US" dirty="0" err="1"/>
              <a:t>những</a:t>
            </a:r>
            <a:r>
              <a:rPr lang="en-US" dirty="0"/>
              <a:t> </a:t>
            </a:r>
            <a:r>
              <a:rPr lang="en-US" dirty="0" err="1"/>
              <a:t>lịch</a:t>
            </a:r>
            <a:r>
              <a:rPr lang="en-US" dirty="0"/>
              <a:t> </a:t>
            </a:r>
            <a:r>
              <a:rPr lang="en-US" dirty="0" err="1"/>
              <a:t>học</a:t>
            </a:r>
            <a:r>
              <a:rPr lang="en-US" dirty="0"/>
              <a:t> </a:t>
            </a:r>
            <a:r>
              <a:rPr lang="en-US" dirty="0" err="1"/>
              <a:t>đã</a:t>
            </a:r>
            <a:r>
              <a:rPr lang="en-US" dirty="0"/>
              <a:t> </a:t>
            </a:r>
            <a:r>
              <a:rPr lang="en-US" dirty="0" err="1"/>
              <a:t>lưu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475727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62048C-4193-46A7-B629-11E6AF3B6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48056"/>
            <a:ext cx="10515600" cy="1325563"/>
          </a:xfrm>
        </p:spPr>
        <p:txBody>
          <a:bodyPr/>
          <a:lstStyle/>
          <a:p>
            <a:r>
              <a:rPr lang="en-US" dirty="0"/>
              <a:t>Giao </a:t>
            </a:r>
            <a:r>
              <a:rPr lang="en-US" dirty="0" err="1"/>
              <a:t>di</a:t>
            </a:r>
            <a:r>
              <a:rPr lang="en-US" b="1" dirty="0" err="1"/>
              <a:t>ệ</a:t>
            </a:r>
            <a:r>
              <a:rPr lang="en-US" dirty="0" err="1"/>
              <a:t>n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087B3DA-E3FE-45B1-B205-FF7F5E16427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779154" y="2514600"/>
            <a:ext cx="6633691" cy="3657600"/>
          </a:xfrm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80FDB67-600F-4B86-83A1-2AB553668B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14400" y="6434560"/>
            <a:ext cx="3428012" cy="365125"/>
          </a:xfrm>
        </p:spPr>
        <p:txBody>
          <a:bodyPr/>
          <a:lstStyle/>
          <a:p>
            <a:r>
              <a:rPr lang="en-US"/>
              <a:t>UIT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1490115-1BAA-41CB-8138-76ADEBC9E7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017000" y="6433202"/>
            <a:ext cx="2374150" cy="367841"/>
          </a:xfrm>
        </p:spPr>
        <p:txBody>
          <a:bodyPr/>
          <a:lstStyle/>
          <a:p>
            <a:fld id="{50ECD50C-7DEE-41AA-8030-17B24DB5B799}" type="datetime1">
              <a:rPr lang="vi-VN" smtClean="0"/>
              <a:t>25/12/2021</a:t>
            </a:fld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9BB6B4-244E-4F86-BF5C-9354C21B6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91150" y="6433203"/>
            <a:ext cx="693263" cy="367842"/>
          </a:xfrm>
        </p:spPr>
        <p:txBody>
          <a:bodyPr/>
          <a:lstStyle/>
          <a:p>
            <a:fld id="{08AB70BE-1769-45B8-85A6-0C837432C7E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0489C84C-2267-47AB-AA31-C3D94208FAAC}"/>
              </a:ext>
            </a:extLst>
          </p:cNvPr>
          <p:cNvSpPr txBox="1">
            <a:spLocks/>
          </p:cNvSpPr>
          <p:nvPr/>
        </p:nvSpPr>
        <p:spPr>
          <a:xfrm>
            <a:off x="4401670" y="1934537"/>
            <a:ext cx="3388659" cy="4191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3464" indent="-283464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83464" indent="-283464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283464" indent="-283464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283464" indent="-283464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83464" indent="-283464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dirty="0"/>
              <a:t>Giao </a:t>
            </a:r>
            <a:r>
              <a:rPr lang="en-US" dirty="0" err="1"/>
              <a:t>diện</a:t>
            </a:r>
            <a:r>
              <a:rPr lang="en-US" dirty="0"/>
              <a:t> </a:t>
            </a:r>
            <a:r>
              <a:rPr lang="en-US" dirty="0" err="1"/>
              <a:t>gợi</a:t>
            </a:r>
            <a:r>
              <a:rPr lang="en-US" dirty="0"/>
              <a:t> ý </a:t>
            </a:r>
            <a:r>
              <a:rPr lang="en-US" dirty="0" err="1"/>
              <a:t>lịch</a:t>
            </a:r>
            <a:r>
              <a:rPr lang="en-US" dirty="0"/>
              <a:t> </a:t>
            </a:r>
            <a:r>
              <a:rPr lang="en-US" dirty="0" err="1"/>
              <a:t>học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83810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62048C-4193-46A7-B629-11E6AF3B6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48056"/>
            <a:ext cx="10515600" cy="1325563"/>
          </a:xfrm>
        </p:spPr>
        <p:txBody>
          <a:bodyPr/>
          <a:lstStyle/>
          <a:p>
            <a:r>
              <a:rPr lang="en-US" dirty="0"/>
              <a:t>Giao </a:t>
            </a:r>
            <a:r>
              <a:rPr lang="en-US" dirty="0" err="1"/>
              <a:t>di</a:t>
            </a:r>
            <a:r>
              <a:rPr lang="en-US" b="1" dirty="0" err="1"/>
              <a:t>ệ</a:t>
            </a:r>
            <a:r>
              <a:rPr lang="en-US" dirty="0" err="1"/>
              <a:t>n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80FDB67-600F-4B86-83A1-2AB553668B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14400" y="6434560"/>
            <a:ext cx="3428012" cy="365125"/>
          </a:xfrm>
        </p:spPr>
        <p:txBody>
          <a:bodyPr/>
          <a:lstStyle/>
          <a:p>
            <a:r>
              <a:rPr lang="en-US"/>
              <a:t>UIT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1490115-1BAA-41CB-8138-76ADEBC9E7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017000" y="6433202"/>
            <a:ext cx="2374150" cy="367841"/>
          </a:xfrm>
        </p:spPr>
        <p:txBody>
          <a:bodyPr/>
          <a:lstStyle/>
          <a:p>
            <a:fld id="{A41D68D4-CDF3-420D-B84A-3C9D4D266D19}" type="datetime1">
              <a:rPr lang="vi-VN" smtClean="0"/>
              <a:t>25/12/2021</a:t>
            </a:fld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9BB6B4-244E-4F86-BF5C-9354C21B6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91150" y="6433203"/>
            <a:ext cx="693263" cy="367842"/>
          </a:xfrm>
        </p:spPr>
        <p:txBody>
          <a:bodyPr/>
          <a:lstStyle/>
          <a:p>
            <a:fld id="{08AB70BE-1769-45B8-85A6-0C837432C7E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0489C84C-2267-47AB-AA31-C3D94208FAAC}"/>
              </a:ext>
            </a:extLst>
          </p:cNvPr>
          <p:cNvSpPr txBox="1">
            <a:spLocks/>
          </p:cNvSpPr>
          <p:nvPr/>
        </p:nvSpPr>
        <p:spPr>
          <a:xfrm>
            <a:off x="4401670" y="1934537"/>
            <a:ext cx="3388659" cy="4191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3464" indent="-283464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83464" indent="-283464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283464" indent="-283464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283464" indent="-283464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83464" indent="-283464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dirty="0"/>
              <a:t>Giao </a:t>
            </a:r>
            <a:r>
              <a:rPr lang="en-US" dirty="0" err="1"/>
              <a:t>diện</a:t>
            </a:r>
            <a:r>
              <a:rPr lang="en-US" dirty="0"/>
              <a:t> </a:t>
            </a:r>
            <a:r>
              <a:rPr lang="en-US" dirty="0" err="1"/>
              <a:t>gợi</a:t>
            </a:r>
            <a:r>
              <a:rPr lang="en-US" dirty="0"/>
              <a:t> ý </a:t>
            </a:r>
            <a:r>
              <a:rPr lang="en-US" dirty="0" err="1"/>
              <a:t>lịch</a:t>
            </a:r>
            <a:r>
              <a:rPr lang="en-US" dirty="0"/>
              <a:t> </a:t>
            </a:r>
            <a:r>
              <a:rPr lang="en-US" dirty="0" err="1"/>
              <a:t>học</a:t>
            </a:r>
            <a:endParaRPr lang="en-US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758082F9-6B2C-4522-859C-A60CDC36F03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795356" y="2514600"/>
            <a:ext cx="6601286" cy="3657600"/>
          </a:xfrm>
        </p:spPr>
      </p:pic>
    </p:spTree>
    <p:extLst>
      <p:ext uri="{BB962C8B-B14F-4D97-AF65-F5344CB8AC3E}">
        <p14:creationId xmlns:p14="http://schemas.microsoft.com/office/powerpoint/2010/main" val="1457480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62048C-4193-46A7-B629-11E6AF3B6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48056"/>
            <a:ext cx="10515600" cy="1325563"/>
          </a:xfrm>
        </p:spPr>
        <p:txBody>
          <a:bodyPr/>
          <a:lstStyle/>
          <a:p>
            <a:r>
              <a:rPr lang="en-US" dirty="0"/>
              <a:t>Giao </a:t>
            </a:r>
            <a:r>
              <a:rPr lang="en-US" dirty="0" err="1"/>
              <a:t>di</a:t>
            </a:r>
            <a:r>
              <a:rPr lang="en-US" b="1" dirty="0" err="1"/>
              <a:t>ệ</a:t>
            </a:r>
            <a:r>
              <a:rPr lang="en-US" dirty="0" err="1"/>
              <a:t>n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4C99424-ED2D-457C-B916-B585911B24F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810435" y="2531834"/>
            <a:ext cx="6571129" cy="3640366"/>
          </a:xfrm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80FDB67-600F-4B86-83A1-2AB553668B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14400" y="6434560"/>
            <a:ext cx="3428012" cy="365125"/>
          </a:xfrm>
        </p:spPr>
        <p:txBody>
          <a:bodyPr/>
          <a:lstStyle/>
          <a:p>
            <a:r>
              <a:rPr lang="en-US"/>
              <a:t>UIT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1490115-1BAA-41CB-8138-76ADEBC9E7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017000" y="6433202"/>
            <a:ext cx="2374150" cy="367841"/>
          </a:xfrm>
        </p:spPr>
        <p:txBody>
          <a:bodyPr/>
          <a:lstStyle/>
          <a:p>
            <a:fld id="{BC20AE0F-A398-41EE-A5AF-82F6B73660AC}" type="datetime1">
              <a:rPr lang="vi-VN" smtClean="0"/>
              <a:t>25/12/2021</a:t>
            </a:fld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9BB6B4-244E-4F86-BF5C-9354C21B6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91150" y="6433203"/>
            <a:ext cx="693263" cy="367842"/>
          </a:xfrm>
        </p:spPr>
        <p:txBody>
          <a:bodyPr/>
          <a:lstStyle/>
          <a:p>
            <a:fld id="{08AB70BE-1769-45B8-85A6-0C837432C7E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0489C84C-2267-47AB-AA31-C3D94208FAAC}"/>
              </a:ext>
            </a:extLst>
          </p:cNvPr>
          <p:cNvSpPr txBox="1">
            <a:spLocks/>
          </p:cNvSpPr>
          <p:nvPr/>
        </p:nvSpPr>
        <p:spPr>
          <a:xfrm>
            <a:off x="4254982" y="1943154"/>
            <a:ext cx="3669818" cy="4191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3464" indent="-283464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83464" indent="-283464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283464" indent="-283464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283464" indent="-283464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83464" indent="-283464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dirty="0" err="1"/>
              <a:t>Chọn</a:t>
            </a:r>
            <a:r>
              <a:rPr lang="en-US" dirty="0"/>
              <a:t> </a:t>
            </a:r>
            <a:r>
              <a:rPr lang="en-US" dirty="0" err="1"/>
              <a:t>ràng</a:t>
            </a:r>
            <a:r>
              <a:rPr lang="en-US" dirty="0"/>
              <a:t> </a:t>
            </a:r>
            <a:r>
              <a:rPr lang="en-US" dirty="0" err="1"/>
              <a:t>buộc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8808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62048C-4193-46A7-B629-11E6AF3B6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48056"/>
            <a:ext cx="10515600" cy="1325563"/>
          </a:xfrm>
        </p:spPr>
        <p:txBody>
          <a:bodyPr/>
          <a:lstStyle/>
          <a:p>
            <a:r>
              <a:rPr lang="en-US" dirty="0"/>
              <a:t>Giao </a:t>
            </a:r>
            <a:r>
              <a:rPr lang="en-US" dirty="0" err="1"/>
              <a:t>di</a:t>
            </a:r>
            <a:r>
              <a:rPr lang="en-US" b="1" dirty="0" err="1"/>
              <a:t>ệ</a:t>
            </a:r>
            <a:r>
              <a:rPr lang="en-US" dirty="0" err="1"/>
              <a:t>n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F1AB8D1-50A4-4396-BD34-F38F4CB956A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798802" y="2514600"/>
            <a:ext cx="6594396" cy="3657600"/>
          </a:xfrm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80FDB67-600F-4B86-83A1-2AB553668B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14400" y="6434560"/>
            <a:ext cx="3428012" cy="365125"/>
          </a:xfrm>
        </p:spPr>
        <p:txBody>
          <a:bodyPr/>
          <a:lstStyle/>
          <a:p>
            <a:r>
              <a:rPr lang="en-US"/>
              <a:t>UIT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1490115-1BAA-41CB-8138-76ADEBC9E7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017000" y="6433202"/>
            <a:ext cx="2374150" cy="367841"/>
          </a:xfrm>
        </p:spPr>
        <p:txBody>
          <a:bodyPr/>
          <a:lstStyle/>
          <a:p>
            <a:fld id="{08EEE27E-9ADF-4E64-AEB7-32CF8097F5CA}" type="datetime1">
              <a:rPr lang="vi-VN" smtClean="0"/>
              <a:t>25/12/2021</a:t>
            </a:fld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9BB6B4-244E-4F86-BF5C-9354C21B6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91150" y="6433203"/>
            <a:ext cx="693263" cy="367842"/>
          </a:xfrm>
        </p:spPr>
        <p:txBody>
          <a:bodyPr/>
          <a:lstStyle/>
          <a:p>
            <a:fld id="{08AB70BE-1769-45B8-85A6-0C837432C7E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0489C84C-2267-47AB-AA31-C3D94208FAAC}"/>
              </a:ext>
            </a:extLst>
          </p:cNvPr>
          <p:cNvSpPr txBox="1">
            <a:spLocks/>
          </p:cNvSpPr>
          <p:nvPr/>
        </p:nvSpPr>
        <p:spPr>
          <a:xfrm>
            <a:off x="3885501" y="1934537"/>
            <a:ext cx="4420997" cy="4191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marL="283464" indent="-283464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83464" indent="-283464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283464" indent="-283464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283464" indent="-283464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83464" indent="-283464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dirty="0" err="1"/>
              <a:t>Hiển</a:t>
            </a:r>
            <a:r>
              <a:rPr lang="en-US" dirty="0"/>
              <a:t> </a:t>
            </a:r>
            <a:r>
              <a:rPr lang="en-US" dirty="0" err="1"/>
              <a:t>thị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quả</a:t>
            </a:r>
            <a:r>
              <a:rPr lang="en-US" dirty="0"/>
              <a:t> </a:t>
            </a:r>
            <a:r>
              <a:rPr lang="en-US" dirty="0" err="1"/>
              <a:t>phù</a:t>
            </a:r>
            <a:r>
              <a:rPr lang="en-US" dirty="0"/>
              <a:t> </a:t>
            </a:r>
            <a:r>
              <a:rPr lang="en-US" dirty="0" err="1"/>
              <a:t>hợp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cách</a:t>
            </a:r>
            <a:r>
              <a:rPr lang="en-US" dirty="0"/>
              <a:t> </a:t>
            </a:r>
            <a:r>
              <a:rPr lang="en-US" dirty="0" err="1"/>
              <a:t>chọn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20652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BD072B0-076E-4AAF-84A8-1A907CED4B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1" y="525440"/>
            <a:ext cx="5390983" cy="1963318"/>
          </a:xfrm>
        </p:spPr>
        <p:txBody>
          <a:bodyPr/>
          <a:lstStyle/>
          <a:p>
            <a:r>
              <a:rPr lang="en-US" dirty="0" err="1"/>
              <a:t>Thành</a:t>
            </a:r>
            <a:r>
              <a:rPr lang="en-US" dirty="0"/>
              <a:t> </a:t>
            </a:r>
            <a:r>
              <a:rPr lang="en-US" dirty="0" err="1"/>
              <a:t>viên</a:t>
            </a:r>
            <a:r>
              <a:rPr lang="en-US" dirty="0"/>
              <a:t> </a:t>
            </a:r>
            <a:r>
              <a:rPr lang="en-US" dirty="0" err="1"/>
              <a:t>nhóm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EF7041F-5C33-40F8-A459-751AEB1024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1" y="3377821"/>
            <a:ext cx="5181600" cy="2799142"/>
          </a:xfrm>
        </p:spPr>
        <p:txBody>
          <a:bodyPr/>
          <a:lstStyle/>
          <a:p>
            <a:r>
              <a:rPr lang="en-US" dirty="0" err="1"/>
              <a:t>Bùi</a:t>
            </a:r>
            <a:r>
              <a:rPr lang="en-US" dirty="0"/>
              <a:t> </a:t>
            </a:r>
            <a:r>
              <a:rPr lang="en-US" dirty="0" err="1"/>
              <a:t>Đoàn</a:t>
            </a:r>
            <a:r>
              <a:rPr lang="en-US" dirty="0"/>
              <a:t> </a:t>
            </a:r>
            <a:r>
              <a:rPr lang="en-US" dirty="0" err="1"/>
              <a:t>Khánh</a:t>
            </a:r>
            <a:r>
              <a:rPr lang="en-US" dirty="0"/>
              <a:t> </a:t>
            </a:r>
            <a:r>
              <a:rPr lang="en-US" dirty="0" err="1"/>
              <a:t>Ân</a:t>
            </a:r>
            <a:r>
              <a:rPr lang="en-US" dirty="0"/>
              <a:t> - 20520369</a:t>
            </a:r>
          </a:p>
          <a:p>
            <a:r>
              <a:rPr lang="en-US" dirty="0" err="1"/>
              <a:t>Trương</a:t>
            </a:r>
            <a:r>
              <a:rPr lang="en-US" dirty="0"/>
              <a:t> </a:t>
            </a:r>
            <a:r>
              <a:rPr lang="en-US" dirty="0" err="1"/>
              <a:t>Xuân</a:t>
            </a:r>
            <a:r>
              <a:rPr lang="en-US" dirty="0"/>
              <a:t> </a:t>
            </a:r>
            <a:r>
              <a:rPr lang="en-US" dirty="0" err="1"/>
              <a:t>Vương</a:t>
            </a:r>
            <a:r>
              <a:rPr lang="en-US" dirty="0"/>
              <a:t> - 20520353</a:t>
            </a:r>
          </a:p>
          <a:p>
            <a:r>
              <a:rPr lang="en-US" dirty="0" err="1"/>
              <a:t>Tôn</a:t>
            </a:r>
            <a:r>
              <a:rPr lang="en-US" dirty="0"/>
              <a:t> </a:t>
            </a:r>
            <a:r>
              <a:rPr lang="en-US" dirty="0" err="1"/>
              <a:t>Nữ</a:t>
            </a:r>
            <a:r>
              <a:rPr lang="en-US" dirty="0"/>
              <a:t> </a:t>
            </a:r>
            <a:r>
              <a:rPr lang="en-US" dirty="0" err="1"/>
              <a:t>Hoài</a:t>
            </a:r>
            <a:r>
              <a:rPr lang="en-US" dirty="0"/>
              <a:t> </a:t>
            </a:r>
            <a:r>
              <a:rPr lang="en-US" dirty="0" err="1"/>
              <a:t>Thương</a:t>
            </a:r>
            <a:r>
              <a:rPr lang="en-US" dirty="0"/>
              <a:t> - 20521010</a:t>
            </a:r>
          </a:p>
          <a:p>
            <a:r>
              <a:rPr lang="en-US" dirty="0" err="1"/>
              <a:t>Trần</a:t>
            </a:r>
            <a:r>
              <a:rPr lang="en-US" dirty="0"/>
              <a:t> Linh </a:t>
            </a:r>
            <a:r>
              <a:rPr lang="en-US" dirty="0" err="1"/>
              <a:t>Nhi</a:t>
            </a:r>
            <a:r>
              <a:rPr lang="en-US" dirty="0"/>
              <a:t> - 20521719</a:t>
            </a:r>
          </a:p>
          <a:p>
            <a:r>
              <a:rPr lang="en-US" dirty="0"/>
              <a:t>Nguyễn Đông Anh - 20520387</a:t>
            </a:r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6FB47105-829B-4E20-AFC8-D60FD672AF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14400" y="6434560"/>
            <a:ext cx="3428012" cy="365125"/>
          </a:xfrm>
        </p:spPr>
        <p:txBody>
          <a:bodyPr/>
          <a:lstStyle/>
          <a:p>
            <a:r>
              <a:rPr lang="en-US"/>
              <a:t>UIT</a:t>
            </a:r>
            <a:endParaRPr lang="en-US" dirty="0"/>
          </a:p>
        </p:txBody>
      </p:sp>
      <p:pic>
        <p:nvPicPr>
          <p:cNvPr id="12" name="Picture Placeholder 11" descr="A galaxy in space">
            <a:extLst>
              <a:ext uri="{FF2B5EF4-FFF2-40B4-BE49-F238E27FC236}">
                <a16:creationId xmlns:a16="http://schemas.microsoft.com/office/drawing/2014/main" id="{74CBA211-37A0-4CC8-ACD3-522C5BE6773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14166" y="-1798"/>
            <a:ext cx="2846566" cy="2872294"/>
          </a:xfrm>
        </p:spPr>
      </p:pic>
      <p:pic>
        <p:nvPicPr>
          <p:cNvPr id="14" name="Picture Placeholder 13" descr="A spiral galaxy in space">
            <a:extLst>
              <a:ext uri="{FF2B5EF4-FFF2-40B4-BE49-F238E27FC236}">
                <a16:creationId xmlns:a16="http://schemas.microsoft.com/office/drawing/2014/main" id="{1EAE460E-5FC8-45EA-B10F-E699814E8EA0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60733" y="-1798"/>
            <a:ext cx="2826990" cy="2854594"/>
          </a:xfrm>
        </p:spPr>
      </p:pic>
      <p:pic>
        <p:nvPicPr>
          <p:cNvPr id="18" name="Picture Placeholder 17" descr="Star in the evening sky">
            <a:extLst>
              <a:ext uri="{FF2B5EF4-FFF2-40B4-BE49-F238E27FC236}">
                <a16:creationId xmlns:a16="http://schemas.microsoft.com/office/drawing/2014/main" id="{D9F63E76-B657-482E-810D-3321F4B962AA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14169" y="2856391"/>
            <a:ext cx="2846565" cy="4001609"/>
          </a:xfrm>
        </p:spPr>
      </p:pic>
      <p:pic>
        <p:nvPicPr>
          <p:cNvPr id="16" name="Picture Placeholder 15" descr="The Northern Lights ">
            <a:extLst>
              <a:ext uri="{FF2B5EF4-FFF2-40B4-BE49-F238E27FC236}">
                <a16:creationId xmlns:a16="http://schemas.microsoft.com/office/drawing/2014/main" id="{0B4EBE43-9BF3-4053-9882-9A8FE1110EEF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56456" y="2828943"/>
            <a:ext cx="2835544" cy="4038805"/>
          </a:xfrm>
        </p:spPr>
      </p:pic>
      <p:sp>
        <p:nvSpPr>
          <p:cNvPr id="19" name="Date Placeholder 18">
            <a:extLst>
              <a:ext uri="{FF2B5EF4-FFF2-40B4-BE49-F238E27FC236}">
                <a16:creationId xmlns:a16="http://schemas.microsoft.com/office/drawing/2014/main" id="{C1DB8175-C36B-4576-9F4C-02F5CFEA546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017000" y="6433202"/>
            <a:ext cx="2374150" cy="367841"/>
          </a:xfrm>
        </p:spPr>
        <p:txBody>
          <a:bodyPr/>
          <a:lstStyle/>
          <a:p>
            <a:fld id="{B63B0541-E4A4-4B35-9E02-EB7FF5DA8E12}" type="datetime1">
              <a:rPr lang="vi-VN" smtClean="0"/>
              <a:t>25/12/2021</a:t>
            </a:fld>
            <a:endParaRPr lang="en-US" dirty="0"/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04AC6251-86B6-46D0-9E3A-E833E8CCD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91150" y="6433203"/>
            <a:ext cx="693263" cy="367842"/>
          </a:xfrm>
        </p:spPr>
        <p:txBody>
          <a:bodyPr/>
          <a:lstStyle/>
          <a:p>
            <a:fld id="{08AB70BE-1769-45B8-85A6-0C837432C7E6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4838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62048C-4193-46A7-B629-11E6AF3B6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48056"/>
            <a:ext cx="10515600" cy="1325563"/>
          </a:xfrm>
        </p:spPr>
        <p:txBody>
          <a:bodyPr/>
          <a:lstStyle/>
          <a:p>
            <a:r>
              <a:rPr lang="en-US" dirty="0"/>
              <a:t>Giao </a:t>
            </a:r>
            <a:r>
              <a:rPr lang="en-US" dirty="0" err="1"/>
              <a:t>di</a:t>
            </a:r>
            <a:r>
              <a:rPr lang="en-US" b="1" dirty="0" err="1"/>
              <a:t>ệ</a:t>
            </a:r>
            <a:r>
              <a:rPr lang="en-US" dirty="0" err="1"/>
              <a:t>n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BA33B10-85EA-49E5-9CB5-F75F6143D31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792437" y="2514600"/>
            <a:ext cx="6607121" cy="36576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80FDB67-600F-4B86-83A1-2AB553668B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14400" y="6434560"/>
            <a:ext cx="3428012" cy="365125"/>
          </a:xfrm>
        </p:spPr>
        <p:txBody>
          <a:bodyPr/>
          <a:lstStyle/>
          <a:p>
            <a:r>
              <a:rPr lang="en-US"/>
              <a:t>UIT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1490115-1BAA-41CB-8138-76ADEBC9E7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017000" y="6433202"/>
            <a:ext cx="2374150" cy="367841"/>
          </a:xfrm>
        </p:spPr>
        <p:txBody>
          <a:bodyPr/>
          <a:lstStyle/>
          <a:p>
            <a:fld id="{0887DB14-7151-41E1-8621-A4CD6A431B61}" type="datetime1">
              <a:rPr lang="vi-VN" smtClean="0"/>
              <a:t>25/12/2021</a:t>
            </a:fld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9BB6B4-244E-4F86-BF5C-9354C21B6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91150" y="6433203"/>
            <a:ext cx="693263" cy="367842"/>
          </a:xfrm>
        </p:spPr>
        <p:txBody>
          <a:bodyPr/>
          <a:lstStyle/>
          <a:p>
            <a:fld id="{08AB70BE-1769-45B8-85A6-0C837432C7E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0489C84C-2267-47AB-AA31-C3D94208FAAC}"/>
              </a:ext>
            </a:extLst>
          </p:cNvPr>
          <p:cNvSpPr txBox="1">
            <a:spLocks/>
          </p:cNvSpPr>
          <p:nvPr/>
        </p:nvSpPr>
        <p:spPr>
          <a:xfrm>
            <a:off x="4660019" y="1954684"/>
            <a:ext cx="2871959" cy="4191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3464" indent="-283464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83464" indent="-283464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283464" indent="-283464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283464" indent="-283464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83464" indent="-283464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dirty="0"/>
              <a:t>Giao </a:t>
            </a:r>
            <a:r>
              <a:rPr lang="en-US" dirty="0" err="1"/>
              <a:t>diện</a:t>
            </a:r>
            <a:r>
              <a:rPr lang="en-US" dirty="0"/>
              <a:t> </a:t>
            </a:r>
            <a:r>
              <a:rPr lang="en-US" dirty="0" err="1"/>
              <a:t>xem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quả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74147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62048C-4193-46A7-B629-11E6AF3B6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48056"/>
            <a:ext cx="10515600" cy="1325563"/>
          </a:xfrm>
        </p:spPr>
        <p:txBody>
          <a:bodyPr/>
          <a:lstStyle/>
          <a:p>
            <a:r>
              <a:rPr lang="en-US" dirty="0"/>
              <a:t>Giao </a:t>
            </a:r>
            <a:r>
              <a:rPr lang="en-US" dirty="0" err="1"/>
              <a:t>di</a:t>
            </a:r>
            <a:r>
              <a:rPr lang="en-US" b="1" dirty="0" err="1"/>
              <a:t>ệ</a:t>
            </a:r>
            <a:r>
              <a:rPr lang="en-US" dirty="0" err="1"/>
              <a:t>n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3802B8-BCAB-444C-A5F1-F812FB53201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811906" y="2574055"/>
            <a:ext cx="6568188" cy="3634397"/>
          </a:xfrm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80FDB67-600F-4B86-83A1-2AB553668B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14400" y="6434560"/>
            <a:ext cx="3428012" cy="365125"/>
          </a:xfrm>
        </p:spPr>
        <p:txBody>
          <a:bodyPr/>
          <a:lstStyle/>
          <a:p>
            <a:r>
              <a:rPr lang="en-US"/>
              <a:t>UIT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1490115-1BAA-41CB-8138-76ADEBC9E7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017000" y="6433202"/>
            <a:ext cx="2374150" cy="367841"/>
          </a:xfrm>
        </p:spPr>
        <p:txBody>
          <a:bodyPr/>
          <a:lstStyle/>
          <a:p>
            <a:fld id="{66EDC9C7-2328-4A80-A168-D7A9F96B87AB}" type="datetime1">
              <a:rPr lang="vi-VN" smtClean="0"/>
              <a:t>25/12/2021</a:t>
            </a:fld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9BB6B4-244E-4F86-BF5C-9354C21B6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91150" y="6433203"/>
            <a:ext cx="693263" cy="367842"/>
          </a:xfrm>
        </p:spPr>
        <p:txBody>
          <a:bodyPr/>
          <a:lstStyle/>
          <a:p>
            <a:fld id="{08AB70BE-1769-45B8-85A6-0C837432C7E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0489C84C-2267-47AB-AA31-C3D94208FAAC}"/>
              </a:ext>
            </a:extLst>
          </p:cNvPr>
          <p:cNvSpPr txBox="1">
            <a:spLocks/>
          </p:cNvSpPr>
          <p:nvPr/>
        </p:nvSpPr>
        <p:spPr>
          <a:xfrm>
            <a:off x="3650609" y="1964265"/>
            <a:ext cx="4890781" cy="4191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3464" indent="-283464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83464" indent="-283464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283464" indent="-283464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283464" indent="-283464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83464" indent="-283464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dirty="0"/>
              <a:t>Giao </a:t>
            </a:r>
            <a:r>
              <a:rPr lang="en-US" dirty="0" err="1"/>
              <a:t>diện</a:t>
            </a:r>
            <a:r>
              <a:rPr lang="en-US" dirty="0"/>
              <a:t> </a:t>
            </a:r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việc</a:t>
            </a:r>
            <a:r>
              <a:rPr lang="en-US" dirty="0"/>
              <a:t> </a:t>
            </a:r>
            <a:r>
              <a:rPr lang="en-US" dirty="0" err="1"/>
              <a:t>hiển</a:t>
            </a:r>
            <a:r>
              <a:rPr lang="en-US" dirty="0"/>
              <a:t> </a:t>
            </a:r>
            <a:r>
              <a:rPr lang="en-US" dirty="0" err="1"/>
              <a:t>thị</a:t>
            </a:r>
            <a:r>
              <a:rPr lang="en-US" dirty="0"/>
              <a:t> </a:t>
            </a:r>
            <a:r>
              <a:rPr lang="en-US" dirty="0" err="1"/>
              <a:t>theo</a:t>
            </a:r>
            <a:r>
              <a:rPr lang="en-US" dirty="0"/>
              <a:t> </a:t>
            </a:r>
            <a:r>
              <a:rPr lang="en-US" dirty="0" err="1"/>
              <a:t>tháng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31516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62048C-4193-46A7-B629-11E6AF3B6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48056"/>
            <a:ext cx="10515600" cy="1325563"/>
          </a:xfrm>
        </p:spPr>
        <p:txBody>
          <a:bodyPr/>
          <a:lstStyle/>
          <a:p>
            <a:r>
              <a:rPr lang="en-US" dirty="0"/>
              <a:t>Giao </a:t>
            </a:r>
            <a:r>
              <a:rPr lang="en-US" dirty="0" err="1"/>
              <a:t>di</a:t>
            </a:r>
            <a:r>
              <a:rPr lang="en-US" b="1" dirty="0" err="1"/>
              <a:t>ệ</a:t>
            </a:r>
            <a:r>
              <a:rPr lang="en-US" dirty="0" err="1"/>
              <a:t>n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FC19D58-80EA-4803-B3C5-DA842510A56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788023" y="2554894"/>
            <a:ext cx="6615954" cy="3657600"/>
          </a:xfrm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80FDB67-600F-4B86-83A1-2AB553668B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14400" y="6434560"/>
            <a:ext cx="3428012" cy="365125"/>
          </a:xfrm>
        </p:spPr>
        <p:txBody>
          <a:bodyPr/>
          <a:lstStyle/>
          <a:p>
            <a:r>
              <a:rPr lang="en-US"/>
              <a:t>UIT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1490115-1BAA-41CB-8138-76ADEBC9E7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017000" y="6433202"/>
            <a:ext cx="2374150" cy="367841"/>
          </a:xfrm>
        </p:spPr>
        <p:txBody>
          <a:bodyPr/>
          <a:lstStyle/>
          <a:p>
            <a:fld id="{BAD7E114-C561-4A7D-B110-CB4DFF8E54EB}" type="datetime1">
              <a:rPr lang="vi-VN" smtClean="0"/>
              <a:t>25/12/2021</a:t>
            </a:fld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9BB6B4-244E-4F86-BF5C-9354C21B6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91150" y="6433203"/>
            <a:ext cx="693263" cy="367842"/>
          </a:xfrm>
        </p:spPr>
        <p:txBody>
          <a:bodyPr/>
          <a:lstStyle/>
          <a:p>
            <a:fld id="{08AB70BE-1769-45B8-85A6-0C837432C7E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0489C84C-2267-47AB-AA31-C3D94208FAAC}"/>
              </a:ext>
            </a:extLst>
          </p:cNvPr>
          <p:cNvSpPr txBox="1">
            <a:spLocks/>
          </p:cNvSpPr>
          <p:nvPr/>
        </p:nvSpPr>
        <p:spPr>
          <a:xfrm>
            <a:off x="4381994" y="1954684"/>
            <a:ext cx="3428012" cy="4191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3464" indent="-283464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83464" indent="-283464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283464" indent="-283464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283464" indent="-283464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83464" indent="-283464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dirty="0" err="1"/>
              <a:t>Thêm</a:t>
            </a:r>
            <a:r>
              <a:rPr lang="en-US" dirty="0"/>
              <a:t> </a:t>
            </a:r>
            <a:r>
              <a:rPr lang="en-US" dirty="0" err="1"/>
              <a:t>sự</a:t>
            </a:r>
            <a:r>
              <a:rPr lang="en-US" dirty="0"/>
              <a:t> </a:t>
            </a:r>
            <a:r>
              <a:rPr lang="en-US" dirty="0" err="1"/>
              <a:t>kiện</a:t>
            </a:r>
            <a:r>
              <a:rPr lang="en-US" dirty="0"/>
              <a:t>, </a:t>
            </a:r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việc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88768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62048C-4193-46A7-B629-11E6AF3B6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48056"/>
            <a:ext cx="10515600" cy="1325563"/>
          </a:xfrm>
        </p:spPr>
        <p:txBody>
          <a:bodyPr/>
          <a:lstStyle/>
          <a:p>
            <a:r>
              <a:rPr lang="en-US" dirty="0"/>
              <a:t>Giao </a:t>
            </a:r>
            <a:r>
              <a:rPr lang="en-US" dirty="0" err="1"/>
              <a:t>di</a:t>
            </a:r>
            <a:r>
              <a:rPr lang="en-US" b="1" dirty="0" err="1"/>
              <a:t>ệ</a:t>
            </a:r>
            <a:r>
              <a:rPr lang="en-US" dirty="0" err="1"/>
              <a:t>n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E58784E-94C6-45B9-9554-73C1F1906E9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788023" y="2514600"/>
            <a:ext cx="6615954" cy="3657600"/>
          </a:xfrm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80FDB67-600F-4B86-83A1-2AB553668B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14400" y="6434560"/>
            <a:ext cx="3428012" cy="365125"/>
          </a:xfrm>
        </p:spPr>
        <p:txBody>
          <a:bodyPr/>
          <a:lstStyle/>
          <a:p>
            <a:r>
              <a:rPr lang="en-US"/>
              <a:t>UIT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1490115-1BAA-41CB-8138-76ADEBC9E7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017000" y="6433202"/>
            <a:ext cx="2374150" cy="367841"/>
          </a:xfrm>
        </p:spPr>
        <p:txBody>
          <a:bodyPr/>
          <a:lstStyle/>
          <a:p>
            <a:fld id="{1AAE3E52-AE94-44C6-8A72-8BAF90F91C77}" type="datetime1">
              <a:rPr lang="vi-VN" smtClean="0"/>
              <a:t>25/12/2021</a:t>
            </a:fld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9BB6B4-244E-4F86-BF5C-9354C21B6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91150" y="6433203"/>
            <a:ext cx="693263" cy="367842"/>
          </a:xfrm>
        </p:spPr>
        <p:txBody>
          <a:bodyPr/>
          <a:lstStyle/>
          <a:p>
            <a:fld id="{08AB70BE-1769-45B8-85A6-0C837432C7E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0489C84C-2267-47AB-AA31-C3D94208FAAC}"/>
              </a:ext>
            </a:extLst>
          </p:cNvPr>
          <p:cNvSpPr txBox="1">
            <a:spLocks/>
          </p:cNvSpPr>
          <p:nvPr/>
        </p:nvSpPr>
        <p:spPr>
          <a:xfrm>
            <a:off x="3688914" y="1934537"/>
            <a:ext cx="4814172" cy="4191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marL="283464" indent="-283464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83464" indent="-283464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283464" indent="-283464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283464" indent="-283464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83464" indent="-283464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dirty="0" err="1"/>
              <a:t>Xem</a:t>
            </a:r>
            <a:r>
              <a:rPr lang="en-US" dirty="0"/>
              <a:t>, </a:t>
            </a:r>
            <a:r>
              <a:rPr lang="en-US" dirty="0" err="1"/>
              <a:t>chỉnh</a:t>
            </a:r>
            <a:r>
              <a:rPr lang="en-US" dirty="0"/>
              <a:t> </a:t>
            </a:r>
            <a:r>
              <a:rPr lang="en-US" dirty="0" err="1"/>
              <a:t>sửa</a:t>
            </a:r>
            <a:r>
              <a:rPr lang="en-US" dirty="0"/>
              <a:t>, </a:t>
            </a:r>
            <a:r>
              <a:rPr lang="en-US" dirty="0" err="1"/>
              <a:t>xoá</a:t>
            </a:r>
            <a:r>
              <a:rPr lang="en-US" dirty="0"/>
              <a:t> </a:t>
            </a:r>
            <a:r>
              <a:rPr lang="en-US" dirty="0" err="1"/>
              <a:t>sự</a:t>
            </a:r>
            <a:r>
              <a:rPr lang="en-US" dirty="0"/>
              <a:t> </a:t>
            </a:r>
            <a:r>
              <a:rPr lang="en-US" dirty="0" err="1"/>
              <a:t>kiện</a:t>
            </a:r>
            <a:r>
              <a:rPr lang="en-US" dirty="0"/>
              <a:t>, </a:t>
            </a:r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việc</a:t>
            </a:r>
            <a:r>
              <a:rPr lang="en-US" dirty="0"/>
              <a:t> </a:t>
            </a:r>
            <a:r>
              <a:rPr lang="en-US" dirty="0" err="1"/>
              <a:t>đã</a:t>
            </a:r>
            <a:r>
              <a:rPr lang="en-US" dirty="0"/>
              <a:t> </a:t>
            </a:r>
            <a:r>
              <a:rPr lang="en-US" dirty="0" err="1"/>
              <a:t>lưu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3060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62048C-4193-46A7-B629-11E6AF3B6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48056"/>
            <a:ext cx="10515600" cy="1325563"/>
          </a:xfrm>
        </p:spPr>
        <p:txBody>
          <a:bodyPr/>
          <a:lstStyle/>
          <a:p>
            <a:r>
              <a:rPr lang="en-US" dirty="0"/>
              <a:t>Giao </a:t>
            </a:r>
            <a:r>
              <a:rPr lang="en-US" dirty="0" err="1"/>
              <a:t>di</a:t>
            </a:r>
            <a:r>
              <a:rPr lang="en-US" b="1" dirty="0" err="1"/>
              <a:t>ệ</a:t>
            </a:r>
            <a:r>
              <a:rPr lang="en-US" dirty="0" err="1"/>
              <a:t>n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7751410-40CC-42EE-9C13-F4698EA6835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806107" y="2514600"/>
            <a:ext cx="6579786" cy="3657600"/>
          </a:xfrm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80FDB67-600F-4B86-83A1-2AB553668B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14400" y="6434560"/>
            <a:ext cx="3428012" cy="365125"/>
          </a:xfrm>
        </p:spPr>
        <p:txBody>
          <a:bodyPr/>
          <a:lstStyle/>
          <a:p>
            <a:r>
              <a:rPr lang="en-US"/>
              <a:t>UIT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1490115-1BAA-41CB-8138-76ADEBC9E7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017000" y="6433202"/>
            <a:ext cx="2374150" cy="367841"/>
          </a:xfrm>
        </p:spPr>
        <p:txBody>
          <a:bodyPr/>
          <a:lstStyle/>
          <a:p>
            <a:fld id="{63E828FB-728F-4117-9458-6F64262808C9}" type="datetime1">
              <a:rPr lang="vi-VN" smtClean="0"/>
              <a:t>25/12/2021</a:t>
            </a:fld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9BB6B4-244E-4F86-BF5C-9354C21B6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91150" y="6433203"/>
            <a:ext cx="693263" cy="367842"/>
          </a:xfrm>
        </p:spPr>
        <p:txBody>
          <a:bodyPr/>
          <a:lstStyle/>
          <a:p>
            <a:fld id="{08AB70BE-1769-45B8-85A6-0C837432C7E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0489C84C-2267-47AB-AA31-C3D94208FAAC}"/>
              </a:ext>
            </a:extLst>
          </p:cNvPr>
          <p:cNvSpPr txBox="1">
            <a:spLocks/>
          </p:cNvSpPr>
          <p:nvPr/>
        </p:nvSpPr>
        <p:spPr>
          <a:xfrm>
            <a:off x="3688914" y="1934537"/>
            <a:ext cx="4814171" cy="4191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3464" indent="-283464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83464" indent="-283464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283464" indent="-283464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283464" indent="-283464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83464" indent="-283464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dirty="0"/>
              <a:t>Giao </a:t>
            </a:r>
            <a:r>
              <a:rPr lang="en-US" dirty="0" err="1"/>
              <a:t>diện</a:t>
            </a:r>
            <a:r>
              <a:rPr lang="en-US" dirty="0"/>
              <a:t> </a:t>
            </a:r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việc</a:t>
            </a:r>
            <a:r>
              <a:rPr lang="en-US" dirty="0"/>
              <a:t> </a:t>
            </a:r>
            <a:r>
              <a:rPr lang="en-US" dirty="0" err="1"/>
              <a:t>hiển</a:t>
            </a:r>
            <a:r>
              <a:rPr lang="en-US" dirty="0"/>
              <a:t> </a:t>
            </a:r>
            <a:r>
              <a:rPr lang="en-US" dirty="0" err="1"/>
              <a:t>thị</a:t>
            </a:r>
            <a:r>
              <a:rPr lang="en-US" dirty="0"/>
              <a:t> </a:t>
            </a:r>
            <a:r>
              <a:rPr lang="en-US" dirty="0" err="1"/>
              <a:t>theo</a:t>
            </a:r>
            <a:r>
              <a:rPr lang="en-US" dirty="0"/>
              <a:t> </a:t>
            </a:r>
            <a:r>
              <a:rPr lang="en-US" dirty="0" err="1"/>
              <a:t>ngày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2405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62048C-4193-46A7-B629-11E6AF3B6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48056"/>
            <a:ext cx="10515600" cy="1325563"/>
          </a:xfrm>
        </p:spPr>
        <p:txBody>
          <a:bodyPr/>
          <a:lstStyle/>
          <a:p>
            <a:r>
              <a:rPr lang="en-US" dirty="0"/>
              <a:t>Giao </a:t>
            </a:r>
            <a:r>
              <a:rPr lang="en-US" dirty="0" err="1"/>
              <a:t>di</a:t>
            </a:r>
            <a:r>
              <a:rPr lang="en-US" b="1" dirty="0" err="1"/>
              <a:t>ệ</a:t>
            </a:r>
            <a:r>
              <a:rPr lang="en-US" dirty="0" err="1"/>
              <a:t>n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757F43F-0598-499D-886E-01AA7214249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783408" y="2514600"/>
            <a:ext cx="6625184" cy="3658317"/>
          </a:xfrm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80FDB67-600F-4B86-83A1-2AB553668B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14400" y="6434560"/>
            <a:ext cx="3428012" cy="365125"/>
          </a:xfrm>
        </p:spPr>
        <p:txBody>
          <a:bodyPr/>
          <a:lstStyle/>
          <a:p>
            <a:r>
              <a:rPr lang="en-US"/>
              <a:t>UIT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1490115-1BAA-41CB-8138-76ADEBC9E7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017000" y="6433202"/>
            <a:ext cx="2374150" cy="367841"/>
          </a:xfrm>
        </p:spPr>
        <p:txBody>
          <a:bodyPr/>
          <a:lstStyle/>
          <a:p>
            <a:fld id="{20540077-C0E0-4951-98BC-882A5F2D0E96}" type="datetime1">
              <a:rPr lang="vi-VN" smtClean="0"/>
              <a:t>25/12/2021</a:t>
            </a:fld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9BB6B4-244E-4F86-BF5C-9354C21B6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91150" y="6433203"/>
            <a:ext cx="693263" cy="367842"/>
          </a:xfrm>
        </p:spPr>
        <p:txBody>
          <a:bodyPr/>
          <a:lstStyle/>
          <a:p>
            <a:fld id="{08AB70BE-1769-45B8-85A6-0C837432C7E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0489C84C-2267-47AB-AA31-C3D94208FAAC}"/>
              </a:ext>
            </a:extLst>
          </p:cNvPr>
          <p:cNvSpPr txBox="1">
            <a:spLocks/>
          </p:cNvSpPr>
          <p:nvPr/>
        </p:nvSpPr>
        <p:spPr>
          <a:xfrm>
            <a:off x="4769696" y="1934537"/>
            <a:ext cx="2652608" cy="4191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3464" indent="-283464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83464" indent="-283464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283464" indent="-283464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283464" indent="-283464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83464" indent="-283464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dirty="0"/>
              <a:t>Giao </a:t>
            </a:r>
            <a:r>
              <a:rPr lang="en-US" dirty="0" err="1"/>
              <a:t>diện</a:t>
            </a:r>
            <a:r>
              <a:rPr lang="en-US" dirty="0"/>
              <a:t> </a:t>
            </a:r>
            <a:r>
              <a:rPr lang="en-US" dirty="0" err="1"/>
              <a:t>báo</a:t>
            </a:r>
            <a:r>
              <a:rPr lang="en-US" dirty="0"/>
              <a:t> </a:t>
            </a:r>
            <a:r>
              <a:rPr lang="en-US" dirty="0" err="1"/>
              <a:t>lỗi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6323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F924B7-710C-4A57-8CFD-02AED0241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63478" y="1600200"/>
            <a:ext cx="5618922" cy="1542507"/>
          </a:xfrm>
        </p:spPr>
        <p:txBody>
          <a:bodyPr/>
          <a:lstStyle/>
          <a:p>
            <a:r>
              <a:rPr lang="en-US" dirty="0"/>
              <a:t>Thanks for watching</a:t>
            </a:r>
          </a:p>
        </p:txBody>
      </p:sp>
      <p:pic>
        <p:nvPicPr>
          <p:cNvPr id="6" name="Picture Placeholder 5" descr="The Northern Lights ">
            <a:extLst>
              <a:ext uri="{FF2B5EF4-FFF2-40B4-BE49-F238E27FC236}">
                <a16:creationId xmlns:a16="http://schemas.microsoft.com/office/drawing/2014/main" id="{331D72FC-DA58-4C81-8A6D-2766DA418FD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1"/>
            <a:ext cx="5181600" cy="6857999"/>
          </a:xfrm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B416018-B9FF-439D-B677-A6C1EE52C5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14400" y="6434560"/>
            <a:ext cx="3428012" cy="365125"/>
          </a:xfrm>
        </p:spPr>
        <p:txBody>
          <a:bodyPr/>
          <a:lstStyle/>
          <a:p>
            <a:r>
              <a:rPr lang="en-US"/>
              <a:t>UIT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8677E1A-6EF4-4E0B-8465-B74A11B4EC5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017000" y="6433202"/>
            <a:ext cx="2374150" cy="367841"/>
          </a:xfrm>
        </p:spPr>
        <p:txBody>
          <a:bodyPr/>
          <a:lstStyle/>
          <a:p>
            <a:fld id="{F1B507DA-944E-4555-98FE-284C709111D0}" type="datetime1">
              <a:rPr lang="vi-VN" smtClean="0"/>
              <a:t>25/12/2021</a:t>
            </a:fld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9293E6D-52CE-414C-A9A9-7A3C0CE089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91150" y="6433203"/>
            <a:ext cx="693263" cy="367842"/>
          </a:xfrm>
        </p:spPr>
        <p:txBody>
          <a:bodyPr/>
          <a:lstStyle/>
          <a:p>
            <a:fld id="{08AB70BE-1769-45B8-85A6-0C837432C7E6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4895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itle 58">
            <a:extLst>
              <a:ext uri="{FF2B5EF4-FFF2-40B4-BE49-F238E27FC236}">
                <a16:creationId xmlns:a16="http://schemas.microsoft.com/office/drawing/2014/main" id="{FD483A78-48D6-4682-BE37-B2D0C566DB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3200" y="1"/>
            <a:ext cx="9432315" cy="2198972"/>
          </a:xfrm>
        </p:spPr>
        <p:txBody>
          <a:bodyPr/>
          <a:lstStyle/>
          <a:p>
            <a:r>
              <a:rPr lang="en-US" dirty="0" err="1"/>
              <a:t>Gi</a:t>
            </a:r>
            <a:r>
              <a:rPr lang="en-US" b="1" dirty="0" err="1"/>
              <a:t>ớ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thi</a:t>
            </a:r>
            <a:r>
              <a:rPr lang="en-US" b="1" dirty="0" err="1"/>
              <a:t>ệ</a:t>
            </a:r>
            <a:r>
              <a:rPr lang="en-US" dirty="0" err="1"/>
              <a:t>u</a:t>
            </a:r>
            <a:r>
              <a:rPr lang="en-US" dirty="0"/>
              <a:t> </a:t>
            </a:r>
            <a:r>
              <a:rPr lang="en-US" dirty="0" err="1"/>
              <a:t>đ</a:t>
            </a:r>
            <a:r>
              <a:rPr lang="en-US" b="1" dirty="0" err="1"/>
              <a:t>ồ</a:t>
            </a:r>
            <a:r>
              <a:rPr lang="en-US" dirty="0"/>
              <a:t> </a:t>
            </a:r>
            <a:r>
              <a:rPr lang="en-US" dirty="0" err="1"/>
              <a:t>án</a:t>
            </a:r>
            <a:endParaRPr lang="en-US" dirty="0"/>
          </a:p>
        </p:txBody>
      </p:sp>
      <p:pic>
        <p:nvPicPr>
          <p:cNvPr id="8" name="Picture Placeholder 7" descr="A picture containing sky, outdoor, sunset, sun, satellite">
            <a:extLst>
              <a:ext uri="{FF2B5EF4-FFF2-40B4-BE49-F238E27FC236}">
                <a16:creationId xmlns:a16="http://schemas.microsoft.com/office/drawing/2014/main" id="{1424FF41-F655-4118-95E4-CC03D489668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" r="33"/>
          <a:stretch/>
        </p:blipFill>
        <p:spPr>
          <a:xfrm>
            <a:off x="-16483" y="0"/>
            <a:ext cx="2773332" cy="2202508"/>
          </a:xfrm>
        </p:spPr>
      </p:pic>
      <p:pic>
        <p:nvPicPr>
          <p:cNvPr id="10" name="Picture Placeholder 9" descr="A picture containing sky, outdoor, stars, satellite">
            <a:extLst>
              <a:ext uri="{FF2B5EF4-FFF2-40B4-BE49-F238E27FC236}">
                <a16:creationId xmlns:a16="http://schemas.microsoft.com/office/drawing/2014/main" id="{9CB36CBF-780F-44BF-90F7-7C2E32629CB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" r="10"/>
          <a:stretch/>
        </p:blipFill>
        <p:spPr>
          <a:xfrm>
            <a:off x="-16484" y="2202508"/>
            <a:ext cx="2773332" cy="2327746"/>
          </a:xfrm>
        </p:spPr>
      </p:pic>
      <p:pic>
        <p:nvPicPr>
          <p:cNvPr id="12" name="Picture Placeholder 11" descr="Star in the evening sky">
            <a:extLst>
              <a:ext uri="{FF2B5EF4-FFF2-40B4-BE49-F238E27FC236}">
                <a16:creationId xmlns:a16="http://schemas.microsoft.com/office/drawing/2014/main" id="{09C1E283-54F6-4BE3-BD4B-B4C5888D08CC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" b="24"/>
          <a:stretch/>
        </p:blipFill>
        <p:spPr>
          <a:xfrm>
            <a:off x="-16484" y="4530254"/>
            <a:ext cx="2773332" cy="2327746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AFE50A-6F33-40AD-9446-D7F6D1B310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2800" y="2794177"/>
            <a:ext cx="7476460" cy="3382786"/>
          </a:xfrm>
        </p:spPr>
        <p:txBody>
          <a:bodyPr/>
          <a:lstStyle/>
          <a:p>
            <a:r>
              <a:rPr lang="en-US" dirty="0"/>
              <a:t>Manage Schedule –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mềm</a:t>
            </a:r>
            <a:r>
              <a:rPr lang="en-US" dirty="0"/>
              <a:t> </a:t>
            </a:r>
            <a:r>
              <a:rPr lang="en-US" dirty="0" err="1"/>
              <a:t>hỗ</a:t>
            </a:r>
            <a:r>
              <a:rPr lang="en-US" dirty="0"/>
              <a:t> </a:t>
            </a:r>
            <a:r>
              <a:rPr lang="en-US" dirty="0" err="1"/>
              <a:t>trợ</a:t>
            </a:r>
            <a:r>
              <a:rPr lang="en-US" dirty="0"/>
              <a:t> </a:t>
            </a:r>
            <a:r>
              <a:rPr lang="en-US" dirty="0" err="1"/>
              <a:t>sinh</a:t>
            </a:r>
            <a:r>
              <a:rPr lang="en-US" dirty="0"/>
              <a:t> </a:t>
            </a:r>
            <a:r>
              <a:rPr lang="en-US" dirty="0" err="1"/>
              <a:t>viên</a:t>
            </a:r>
            <a:r>
              <a:rPr lang="en-US" dirty="0"/>
              <a:t> UIT </a:t>
            </a:r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thời</a:t>
            </a:r>
            <a:r>
              <a:rPr lang="en-US" dirty="0"/>
              <a:t> </a:t>
            </a:r>
            <a:r>
              <a:rPr lang="en-US" dirty="0" err="1"/>
              <a:t>khoá</a:t>
            </a:r>
            <a:r>
              <a:rPr lang="en-US" dirty="0"/>
              <a:t> </a:t>
            </a:r>
            <a:r>
              <a:rPr lang="en-US" dirty="0" err="1"/>
              <a:t>biểu</a:t>
            </a:r>
            <a:r>
              <a:rPr lang="en-US" dirty="0"/>
              <a:t>; </a:t>
            </a:r>
            <a:r>
              <a:rPr lang="en-US" dirty="0" err="1"/>
              <a:t>tạo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sự</a:t>
            </a:r>
            <a:r>
              <a:rPr lang="en-US" dirty="0"/>
              <a:t> </a:t>
            </a:r>
            <a:r>
              <a:rPr lang="en-US" dirty="0" err="1"/>
              <a:t>kiện</a:t>
            </a:r>
            <a:r>
              <a:rPr lang="en-US" dirty="0"/>
              <a:t>, </a:t>
            </a:r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việc</a:t>
            </a:r>
            <a:r>
              <a:rPr lang="en-US" dirty="0"/>
              <a:t>, </a:t>
            </a:r>
            <a:r>
              <a:rPr lang="en-US" dirty="0" err="1"/>
              <a:t>hoạt</a:t>
            </a:r>
            <a:r>
              <a:rPr lang="en-US" dirty="0"/>
              <a:t> </a:t>
            </a:r>
            <a:r>
              <a:rPr lang="en-US" dirty="0" err="1"/>
              <a:t>động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lịch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</a:t>
            </a:r>
            <a:r>
              <a:rPr lang="en-US" dirty="0" err="1"/>
              <a:t>báo</a:t>
            </a:r>
            <a:r>
              <a:rPr lang="en-US" dirty="0"/>
              <a:t> </a:t>
            </a:r>
            <a:r>
              <a:rPr lang="en-US" dirty="0" err="1"/>
              <a:t>chúng</a:t>
            </a:r>
            <a:r>
              <a:rPr lang="en-US" dirty="0"/>
              <a:t>; </a:t>
            </a:r>
            <a:r>
              <a:rPr lang="en-US" dirty="0" err="1"/>
              <a:t>luôn</a:t>
            </a:r>
            <a:r>
              <a:rPr lang="en-US" dirty="0"/>
              <a:t> </a:t>
            </a:r>
            <a:r>
              <a:rPr lang="en-US" dirty="0" err="1"/>
              <a:t>cập</a:t>
            </a:r>
            <a:r>
              <a:rPr lang="en-US" dirty="0"/>
              <a:t> </a:t>
            </a:r>
            <a:r>
              <a:rPr lang="en-US" dirty="0" err="1"/>
              <a:t>nhật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thời</a:t>
            </a:r>
            <a:r>
              <a:rPr lang="en-US" dirty="0"/>
              <a:t> </a:t>
            </a:r>
            <a:r>
              <a:rPr lang="en-US" dirty="0" err="1"/>
              <a:t>khoá</a:t>
            </a:r>
            <a:r>
              <a:rPr lang="en-US" dirty="0"/>
              <a:t> </a:t>
            </a:r>
            <a:r>
              <a:rPr lang="en-US" dirty="0" err="1"/>
              <a:t>biểu</a:t>
            </a:r>
            <a:r>
              <a:rPr lang="en-US" dirty="0"/>
              <a:t> </a:t>
            </a:r>
            <a:r>
              <a:rPr lang="en-US" dirty="0" err="1"/>
              <a:t>môn</a:t>
            </a:r>
            <a:r>
              <a:rPr lang="en-US" dirty="0"/>
              <a:t> </a:t>
            </a:r>
            <a:r>
              <a:rPr lang="en-US" dirty="0" err="1"/>
              <a:t>học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học</a:t>
            </a:r>
            <a:r>
              <a:rPr lang="en-US" dirty="0"/>
              <a:t> </a:t>
            </a:r>
            <a:r>
              <a:rPr lang="en-US" dirty="0" err="1"/>
              <a:t>kỳ</a:t>
            </a:r>
            <a:r>
              <a:rPr lang="en-US" dirty="0"/>
              <a:t> </a:t>
            </a:r>
            <a:r>
              <a:rPr lang="en-US" dirty="0" err="1"/>
              <a:t>mới</a:t>
            </a:r>
            <a:r>
              <a:rPr lang="en-US" dirty="0"/>
              <a:t> </a:t>
            </a:r>
            <a:r>
              <a:rPr lang="en-US" dirty="0" err="1"/>
              <a:t>nhất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hỗ</a:t>
            </a:r>
            <a:r>
              <a:rPr lang="en-US" dirty="0"/>
              <a:t> </a:t>
            </a:r>
            <a:r>
              <a:rPr lang="en-US" dirty="0" err="1"/>
              <a:t>trợ</a:t>
            </a:r>
            <a:r>
              <a:rPr lang="en-US" dirty="0"/>
              <a:t> </a:t>
            </a:r>
            <a:r>
              <a:rPr lang="en-US" dirty="0" err="1"/>
              <a:t>việc</a:t>
            </a:r>
            <a:r>
              <a:rPr lang="en-US" dirty="0"/>
              <a:t> </a:t>
            </a:r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ký</a:t>
            </a:r>
            <a:r>
              <a:rPr lang="en-US" dirty="0"/>
              <a:t> </a:t>
            </a:r>
            <a:r>
              <a:rPr lang="en-US" dirty="0" err="1"/>
              <a:t>học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. </a:t>
            </a: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F2598B45-0899-4C64-A088-FE0583534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14400" y="6434560"/>
            <a:ext cx="3428012" cy="365125"/>
          </a:xfrm>
        </p:spPr>
        <p:txBody>
          <a:bodyPr/>
          <a:lstStyle/>
          <a:p>
            <a:r>
              <a:rPr lang="en-US"/>
              <a:t>UIT</a:t>
            </a:r>
            <a:endParaRPr lang="en-US" dirty="0"/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A3967E21-B2F3-45A0-8DC7-5AA3CCC516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017000" y="6433202"/>
            <a:ext cx="2374150" cy="367841"/>
          </a:xfrm>
        </p:spPr>
        <p:txBody>
          <a:bodyPr/>
          <a:lstStyle/>
          <a:p>
            <a:fld id="{2CBB8AEA-10D5-4E2B-AFF1-A11DE8DA3DC7}" type="datetime1">
              <a:rPr lang="vi-VN" smtClean="0"/>
              <a:t>25/12/2021</a:t>
            </a:fld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E87B0019-071E-4C19-9139-35D5377D2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91150" y="6433203"/>
            <a:ext cx="693263" cy="367842"/>
          </a:xfrm>
        </p:spPr>
        <p:txBody>
          <a:bodyPr/>
          <a:lstStyle/>
          <a:p>
            <a:fld id="{08AB70BE-1769-45B8-85A6-0C837432C7E6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092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62048C-4193-46A7-B629-11E6AF3B6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48056"/>
            <a:ext cx="9828212" cy="1325563"/>
          </a:xfrm>
        </p:spPr>
        <p:txBody>
          <a:bodyPr/>
          <a:lstStyle/>
          <a:p>
            <a:r>
              <a:rPr lang="en-US" b="1" dirty="0" err="1"/>
              <a:t>Đố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t</a:t>
            </a:r>
            <a:r>
              <a:rPr lang="en-US" b="1" dirty="0" err="1"/>
              <a:t>ượ</a:t>
            </a:r>
            <a:r>
              <a:rPr lang="en-US" dirty="0" err="1"/>
              <a:t>ng</a:t>
            </a:r>
            <a:r>
              <a:rPr lang="en-US" dirty="0"/>
              <a:t> </a:t>
            </a:r>
            <a:r>
              <a:rPr lang="en-US" dirty="0" err="1"/>
              <a:t>h</a:t>
            </a:r>
            <a:r>
              <a:rPr lang="en-US" b="1" dirty="0" err="1"/>
              <a:t>ướ</a:t>
            </a:r>
            <a:r>
              <a:rPr lang="en-US" dirty="0" err="1"/>
              <a:t>ng</a:t>
            </a:r>
            <a:r>
              <a:rPr lang="en-US" dirty="0"/>
              <a:t> </a:t>
            </a:r>
            <a:r>
              <a:rPr lang="en-US" dirty="0" err="1"/>
              <a:t>đ</a:t>
            </a:r>
            <a:r>
              <a:rPr lang="en-US" b="1" dirty="0" err="1"/>
              <a:t>ế</a:t>
            </a:r>
            <a:r>
              <a:rPr lang="en-US" dirty="0" err="1"/>
              <a:t>n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80FDB67-600F-4B86-83A1-2AB553668B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14400" y="6434560"/>
            <a:ext cx="3428012" cy="365125"/>
          </a:xfrm>
        </p:spPr>
        <p:txBody>
          <a:bodyPr/>
          <a:lstStyle/>
          <a:p>
            <a:r>
              <a:rPr lang="en-US"/>
              <a:t>UIT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1490115-1BAA-41CB-8138-76ADEBC9E7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017000" y="6433202"/>
            <a:ext cx="2374150" cy="367841"/>
          </a:xfrm>
        </p:spPr>
        <p:txBody>
          <a:bodyPr/>
          <a:lstStyle/>
          <a:p>
            <a:fld id="{722E28A7-F12A-466C-8ED1-98C9DE0F8E2D}" type="datetime1">
              <a:rPr lang="vi-VN" smtClean="0"/>
              <a:t>25/12/2021</a:t>
            </a:fld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9BB6B4-244E-4F86-BF5C-9354C21B6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91150" y="6433203"/>
            <a:ext cx="693263" cy="367842"/>
          </a:xfrm>
        </p:spPr>
        <p:txBody>
          <a:bodyPr/>
          <a:lstStyle/>
          <a:p>
            <a:fld id="{08AB70BE-1769-45B8-85A6-0C837432C7E6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1405A069-2D35-4261-8FFE-312E3BF6E797}"/>
              </a:ext>
            </a:extLst>
          </p:cNvPr>
          <p:cNvSpPr txBox="1">
            <a:spLocks/>
          </p:cNvSpPr>
          <p:nvPr/>
        </p:nvSpPr>
        <p:spPr>
          <a:xfrm>
            <a:off x="2484539" y="4222428"/>
            <a:ext cx="7222921" cy="823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3464" indent="-283464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83464" indent="-283464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283464" indent="-283464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283464" indent="-283464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83464" indent="-283464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err="1"/>
              <a:t>Sinh</a:t>
            </a:r>
            <a:r>
              <a:rPr lang="en-US" dirty="0"/>
              <a:t> </a:t>
            </a:r>
            <a:r>
              <a:rPr lang="en-US" dirty="0" err="1"/>
              <a:t>viên</a:t>
            </a:r>
            <a:r>
              <a:rPr lang="en-US" dirty="0"/>
              <a:t> </a:t>
            </a:r>
            <a:r>
              <a:rPr lang="en-US" dirty="0" err="1"/>
              <a:t>trường</a:t>
            </a:r>
            <a:r>
              <a:rPr lang="en-US" dirty="0"/>
              <a:t> ĐH </a:t>
            </a:r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nghệ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 ĐHQG TP.HCM</a:t>
            </a:r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E004A629-F0F0-40DC-B7BF-A33BF8E426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7466" y="1812500"/>
            <a:ext cx="2837067" cy="204341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D9A0BDEC-FD74-4361-BEDA-BC3E6E1E29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1276" y="2020356"/>
            <a:ext cx="1955334" cy="1955334"/>
          </a:xfrm>
          <a:prstGeom prst="rect">
            <a:avLst/>
          </a:prstGeom>
        </p:spPr>
      </p:pic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735A27EE-6F82-4D39-A726-10BEBDC9F9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5390" y="2020356"/>
            <a:ext cx="1955334" cy="1955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585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62048C-4193-46A7-B629-11E6AF3B6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48056"/>
            <a:ext cx="10515600" cy="1325563"/>
          </a:xfrm>
        </p:spPr>
        <p:txBody>
          <a:bodyPr/>
          <a:lstStyle/>
          <a:p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ngh</a:t>
            </a:r>
            <a:r>
              <a:rPr lang="en-US" b="1" dirty="0" err="1"/>
              <a:t>ệ</a:t>
            </a:r>
            <a:endParaRPr lang="en-US" b="1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ACF22F-9C87-4879-AAB2-48632D6FDB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14400" y="2514599"/>
            <a:ext cx="5418399" cy="3638725"/>
          </a:xfrm>
        </p:spPr>
        <p:txBody>
          <a:bodyPr>
            <a:normAutofit lnSpcReduction="10000"/>
          </a:bodyPr>
          <a:lstStyle/>
          <a:p>
            <a:r>
              <a:rPr lang="en-US" dirty="0" err="1"/>
              <a:t>Nền</a:t>
            </a:r>
            <a:r>
              <a:rPr lang="en-US" dirty="0"/>
              <a:t> </a:t>
            </a:r>
            <a:r>
              <a:rPr lang="en-US" dirty="0" err="1"/>
              <a:t>tảng</a:t>
            </a:r>
            <a:r>
              <a:rPr lang="en-US" dirty="0"/>
              <a:t>: Net </a:t>
            </a:r>
            <a:r>
              <a:rPr lang="en-US" dirty="0" err="1"/>
              <a:t>FrameWork</a:t>
            </a:r>
            <a:r>
              <a:rPr lang="en-US" dirty="0"/>
              <a:t>, version 4.8.1. </a:t>
            </a:r>
          </a:p>
          <a:p>
            <a:r>
              <a:rPr lang="en-US" dirty="0" err="1"/>
              <a:t>Ngôn</a:t>
            </a:r>
            <a:r>
              <a:rPr lang="en-US" dirty="0"/>
              <a:t> </a:t>
            </a:r>
            <a:r>
              <a:rPr lang="en-US" dirty="0" err="1"/>
              <a:t>ngữ</a:t>
            </a:r>
            <a:r>
              <a:rPr lang="en-US" dirty="0"/>
              <a:t>: C#. </a:t>
            </a:r>
          </a:p>
          <a:p>
            <a:r>
              <a:rPr lang="en-US" dirty="0"/>
              <a:t>UI </a:t>
            </a:r>
            <a:r>
              <a:rPr lang="en-US" dirty="0" err="1"/>
              <a:t>FrameWork</a:t>
            </a:r>
            <a:r>
              <a:rPr lang="en-US" dirty="0"/>
              <a:t>: Windows Form.</a:t>
            </a:r>
          </a:p>
          <a:p>
            <a:r>
              <a:rPr lang="en-US" dirty="0"/>
              <a:t>Database: SQL Server 2019, Cloud Clusters. </a:t>
            </a:r>
          </a:p>
          <a:p>
            <a:r>
              <a:rPr lang="en-US" dirty="0"/>
              <a:t>IDE: Microsoft Visual Studio 2019. </a:t>
            </a:r>
          </a:p>
          <a:p>
            <a:r>
              <a:rPr lang="en-US" dirty="0" err="1"/>
              <a:t>Thư</a:t>
            </a:r>
            <a:r>
              <a:rPr lang="en-US" dirty="0"/>
              <a:t> </a:t>
            </a:r>
            <a:r>
              <a:rPr lang="en-US" dirty="0" err="1"/>
              <a:t>viện</a:t>
            </a:r>
            <a:r>
              <a:rPr lang="en-US" dirty="0"/>
              <a:t> </a:t>
            </a:r>
            <a:r>
              <a:rPr lang="en-US" dirty="0" err="1"/>
              <a:t>hỗ</a:t>
            </a:r>
            <a:r>
              <a:rPr lang="en-US" dirty="0"/>
              <a:t> </a:t>
            </a:r>
            <a:r>
              <a:rPr lang="en-US" dirty="0" err="1"/>
              <a:t>trợ</a:t>
            </a:r>
            <a:r>
              <a:rPr lang="en-US" dirty="0"/>
              <a:t> </a:t>
            </a:r>
            <a:r>
              <a:rPr lang="en-US" dirty="0" err="1"/>
              <a:t>khác</a:t>
            </a:r>
            <a:r>
              <a:rPr lang="en-US" dirty="0"/>
              <a:t>: </a:t>
            </a:r>
            <a:r>
              <a:rPr lang="en-US" dirty="0" err="1"/>
              <a:t>Bunifu.UI.Winforms</a:t>
            </a:r>
            <a:r>
              <a:rPr lang="en-US" dirty="0"/>
              <a:t>, </a:t>
            </a:r>
            <a:r>
              <a:rPr lang="en-US" dirty="0" err="1"/>
              <a:t>ExcelDataReader</a:t>
            </a:r>
            <a:r>
              <a:rPr lang="en-US" dirty="0"/>
              <a:t>, </a:t>
            </a:r>
            <a:r>
              <a:rPr lang="en-US" dirty="0" err="1"/>
              <a:t>ExcelDataReader.DataSet</a:t>
            </a:r>
            <a:r>
              <a:rPr lang="en-US" dirty="0"/>
              <a:t>, FreeSpire.XLS. </a:t>
            </a:r>
          </a:p>
          <a:p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80FDB67-600F-4B86-83A1-2AB553668B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14400" y="6434560"/>
            <a:ext cx="3428012" cy="365125"/>
          </a:xfrm>
        </p:spPr>
        <p:txBody>
          <a:bodyPr/>
          <a:lstStyle/>
          <a:p>
            <a:r>
              <a:rPr lang="en-US"/>
              <a:t>UIT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1490115-1BAA-41CB-8138-76ADEBC9E7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017000" y="6433202"/>
            <a:ext cx="2374150" cy="367841"/>
          </a:xfrm>
        </p:spPr>
        <p:txBody>
          <a:bodyPr/>
          <a:lstStyle/>
          <a:p>
            <a:fld id="{46DF5325-0203-4F6B-853A-53792BD82A3B}" type="datetime1">
              <a:rPr lang="vi-VN" smtClean="0"/>
              <a:t>25/12/2021</a:t>
            </a:fld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9BB6B4-244E-4F86-BF5C-9354C21B6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91150" y="6433203"/>
            <a:ext cx="693263" cy="367842"/>
          </a:xfrm>
        </p:spPr>
        <p:txBody>
          <a:bodyPr/>
          <a:lstStyle/>
          <a:p>
            <a:fld id="{08AB70BE-1769-45B8-85A6-0C837432C7E6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7789351"/>
      </p:ext>
    </p:extLst>
  </p:cSld>
  <p:clrMapOvr>
    <a:masterClrMapping/>
  </p:clrMapOvr>
  <p:transition spd="med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4C1DE9-CAB6-4FC9-96EE-EE9AE9D5BB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8056"/>
            <a:ext cx="10515600" cy="1325563"/>
          </a:xfrm>
        </p:spPr>
        <p:txBody>
          <a:bodyPr/>
          <a:lstStyle/>
          <a:p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n</a:t>
            </a:r>
            <a:r>
              <a:rPr lang="en-US" b="1" dirty="0" err="1"/>
              <a:t>ă</a:t>
            </a:r>
            <a:r>
              <a:rPr lang="en-US" dirty="0" err="1"/>
              <a:t>ng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D1911C-D5D5-4207-8D00-1291333B9E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3582" y="2326788"/>
            <a:ext cx="3200400" cy="3845412"/>
          </a:xfrm>
        </p:spPr>
        <p:txBody>
          <a:bodyPr>
            <a:noAutofit/>
          </a:bodyPr>
          <a:lstStyle/>
          <a:p>
            <a:pPr lvl="0"/>
            <a:r>
              <a:rPr lang="en-US" sz="2000" dirty="0" err="1"/>
              <a:t>Đăng</a:t>
            </a:r>
            <a:r>
              <a:rPr lang="en-US" sz="2000" dirty="0"/>
              <a:t> </a:t>
            </a:r>
            <a:r>
              <a:rPr lang="en-US" sz="2000" dirty="0" err="1"/>
              <a:t>nhập</a:t>
            </a:r>
            <a:r>
              <a:rPr lang="en-US" sz="2000" dirty="0"/>
              <a:t>. </a:t>
            </a:r>
          </a:p>
          <a:p>
            <a:pPr lvl="0"/>
            <a:r>
              <a:rPr lang="en-US" sz="2000" dirty="0" err="1"/>
              <a:t>Đăng</a:t>
            </a:r>
            <a:r>
              <a:rPr lang="en-US" sz="2000" dirty="0"/>
              <a:t> </a:t>
            </a:r>
            <a:r>
              <a:rPr lang="en-US" sz="2000" dirty="0" err="1"/>
              <a:t>ký</a:t>
            </a:r>
            <a:r>
              <a:rPr lang="en-US" sz="2000" dirty="0"/>
              <a:t>. </a:t>
            </a:r>
          </a:p>
          <a:p>
            <a:pPr lvl="0"/>
            <a:r>
              <a:rPr lang="en-US" sz="2000" dirty="0" err="1"/>
              <a:t>Quên</a:t>
            </a:r>
            <a:r>
              <a:rPr lang="en-US" sz="2000" dirty="0"/>
              <a:t> </a:t>
            </a:r>
            <a:r>
              <a:rPr lang="en-US" sz="2000" dirty="0" err="1"/>
              <a:t>mật</a:t>
            </a:r>
            <a:r>
              <a:rPr lang="en-US" sz="2000" dirty="0"/>
              <a:t> </a:t>
            </a:r>
            <a:r>
              <a:rPr lang="en-US" sz="2000" dirty="0" err="1"/>
              <a:t>khẩu</a:t>
            </a:r>
            <a:r>
              <a:rPr lang="en-US" sz="2000" dirty="0"/>
              <a:t>.</a:t>
            </a:r>
          </a:p>
          <a:p>
            <a:pPr lvl="0"/>
            <a:r>
              <a:rPr lang="en-US" sz="2000" dirty="0" err="1"/>
              <a:t>Dùng</a:t>
            </a:r>
            <a:r>
              <a:rPr lang="en-US" sz="2000" dirty="0"/>
              <a:t> </a:t>
            </a:r>
            <a:r>
              <a:rPr lang="en-US" sz="2000" dirty="0" err="1"/>
              <a:t>ngay</a:t>
            </a:r>
            <a:r>
              <a:rPr lang="en-US" sz="2000" dirty="0"/>
              <a:t>.</a:t>
            </a:r>
          </a:p>
          <a:p>
            <a:pPr lvl="0"/>
            <a:r>
              <a:rPr lang="en-US" sz="2000" dirty="0" err="1"/>
              <a:t>Đổi</a:t>
            </a:r>
            <a:r>
              <a:rPr lang="en-US" sz="2000" dirty="0"/>
              <a:t> </a:t>
            </a:r>
            <a:r>
              <a:rPr lang="en-US" sz="2000" dirty="0" err="1"/>
              <a:t>mật</a:t>
            </a:r>
            <a:r>
              <a:rPr lang="en-US" sz="2000" dirty="0"/>
              <a:t> </a:t>
            </a:r>
            <a:r>
              <a:rPr lang="en-US" sz="2000" dirty="0" err="1"/>
              <a:t>khẩu</a:t>
            </a:r>
            <a:r>
              <a:rPr lang="en-US" sz="2000" dirty="0"/>
              <a:t>. </a:t>
            </a:r>
          </a:p>
          <a:p>
            <a:pPr lvl="0"/>
            <a:r>
              <a:rPr lang="en-US" sz="2000" dirty="0" err="1"/>
              <a:t>Chỉnh</a:t>
            </a:r>
            <a:r>
              <a:rPr lang="en-US" sz="2000" dirty="0"/>
              <a:t> </a:t>
            </a:r>
            <a:r>
              <a:rPr lang="en-US" sz="2000" dirty="0" err="1"/>
              <a:t>sửa</a:t>
            </a:r>
            <a:r>
              <a:rPr lang="en-US" sz="2000" dirty="0"/>
              <a:t> </a:t>
            </a:r>
            <a:r>
              <a:rPr lang="en-US" sz="2000" dirty="0" err="1"/>
              <a:t>thông</a:t>
            </a:r>
            <a:r>
              <a:rPr lang="en-US" sz="2000" dirty="0"/>
              <a:t> tin.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6BDD6CF-7F0C-4567-AF1F-614EC29AD23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20391" y="2324637"/>
            <a:ext cx="3200400" cy="3845412"/>
          </a:xfrm>
        </p:spPr>
        <p:txBody>
          <a:bodyPr>
            <a:noAutofit/>
          </a:bodyPr>
          <a:lstStyle/>
          <a:p>
            <a:r>
              <a:rPr lang="en-US" sz="2000" dirty="0" err="1"/>
              <a:t>Tạo</a:t>
            </a:r>
            <a:r>
              <a:rPr lang="en-US" sz="2000" dirty="0"/>
              <a:t> </a:t>
            </a:r>
            <a:r>
              <a:rPr lang="en-US" sz="2000" dirty="0" err="1"/>
              <a:t>thời</a:t>
            </a:r>
            <a:r>
              <a:rPr lang="en-US" sz="2000" dirty="0"/>
              <a:t> </a:t>
            </a:r>
            <a:r>
              <a:rPr lang="en-US" sz="2000" dirty="0" err="1"/>
              <a:t>khoá</a:t>
            </a:r>
            <a:r>
              <a:rPr lang="en-US" sz="2000" dirty="0"/>
              <a:t> </a:t>
            </a:r>
            <a:r>
              <a:rPr lang="en-US" sz="2000" dirty="0" err="1"/>
              <a:t>biểu</a:t>
            </a:r>
            <a:r>
              <a:rPr lang="en-US" sz="2000" dirty="0"/>
              <a:t> </a:t>
            </a:r>
            <a:r>
              <a:rPr lang="en-US" sz="2000" dirty="0" err="1"/>
              <a:t>từ</a:t>
            </a:r>
            <a:r>
              <a:rPr lang="en-US" sz="2000" dirty="0"/>
              <a:t> </a:t>
            </a:r>
            <a:r>
              <a:rPr lang="en-US" sz="2000" dirty="0" err="1"/>
              <a:t>các</a:t>
            </a:r>
            <a:r>
              <a:rPr lang="en-US" sz="2000" dirty="0"/>
              <a:t> </a:t>
            </a:r>
            <a:r>
              <a:rPr lang="en-US" sz="2000" dirty="0" err="1"/>
              <a:t>mã</a:t>
            </a:r>
            <a:r>
              <a:rPr lang="en-US" sz="2000" dirty="0"/>
              <a:t> </a:t>
            </a:r>
            <a:r>
              <a:rPr lang="en-US" sz="2000" dirty="0" err="1"/>
              <a:t>lớp</a:t>
            </a:r>
            <a:r>
              <a:rPr lang="en-US" sz="2000" dirty="0"/>
              <a:t>, </a:t>
            </a:r>
            <a:r>
              <a:rPr lang="en-US" sz="2000" dirty="0" err="1"/>
              <a:t>mã</a:t>
            </a:r>
            <a:r>
              <a:rPr lang="en-US" sz="2000" dirty="0"/>
              <a:t> </a:t>
            </a:r>
            <a:r>
              <a:rPr lang="en-US" sz="2000" dirty="0" err="1"/>
              <a:t>môn</a:t>
            </a:r>
            <a:r>
              <a:rPr lang="en-US" sz="2000" dirty="0"/>
              <a:t>. </a:t>
            </a:r>
          </a:p>
          <a:p>
            <a:r>
              <a:rPr lang="en-US" sz="2000" dirty="0" err="1"/>
              <a:t>Thêm</a:t>
            </a:r>
            <a:r>
              <a:rPr lang="en-US" sz="2000" dirty="0"/>
              <a:t>, </a:t>
            </a:r>
            <a:r>
              <a:rPr lang="en-US" sz="2000" dirty="0" err="1"/>
              <a:t>xoá</a:t>
            </a:r>
            <a:r>
              <a:rPr lang="en-US" sz="2000" dirty="0"/>
              <a:t> </a:t>
            </a:r>
            <a:r>
              <a:rPr lang="en-US" sz="2000" dirty="0" err="1"/>
              <a:t>lớp</a:t>
            </a:r>
            <a:r>
              <a:rPr lang="en-US" sz="2000" dirty="0"/>
              <a:t>.</a:t>
            </a:r>
          </a:p>
          <a:p>
            <a:r>
              <a:rPr lang="en-US" sz="2000" dirty="0" err="1"/>
              <a:t>Lưu</a:t>
            </a:r>
            <a:r>
              <a:rPr lang="en-US" sz="2000" dirty="0"/>
              <a:t> </a:t>
            </a:r>
            <a:r>
              <a:rPr lang="en-US" sz="2000" dirty="0" err="1"/>
              <a:t>thời</a:t>
            </a:r>
            <a:r>
              <a:rPr lang="en-US" sz="2000" dirty="0"/>
              <a:t> </a:t>
            </a:r>
            <a:r>
              <a:rPr lang="en-US" sz="2000" dirty="0" err="1"/>
              <a:t>khoá</a:t>
            </a:r>
            <a:r>
              <a:rPr lang="en-US" sz="2000" dirty="0"/>
              <a:t> </a:t>
            </a:r>
            <a:r>
              <a:rPr lang="en-US" sz="2000" dirty="0" err="1"/>
              <a:t>biểu</a:t>
            </a:r>
            <a:r>
              <a:rPr lang="en-US" sz="2000" dirty="0"/>
              <a:t>.</a:t>
            </a:r>
          </a:p>
          <a:p>
            <a:r>
              <a:rPr lang="en-US" sz="2000" dirty="0" err="1"/>
              <a:t>Xem</a:t>
            </a:r>
            <a:r>
              <a:rPr lang="en-US" sz="2000" dirty="0"/>
              <a:t> </a:t>
            </a:r>
            <a:r>
              <a:rPr lang="en-US" sz="2000" dirty="0" err="1"/>
              <a:t>lại</a:t>
            </a:r>
            <a:r>
              <a:rPr lang="en-US" sz="2000" dirty="0"/>
              <a:t> </a:t>
            </a:r>
            <a:r>
              <a:rPr lang="en-US" sz="2000" dirty="0" err="1"/>
              <a:t>thời</a:t>
            </a:r>
            <a:r>
              <a:rPr lang="en-US" sz="2000" dirty="0"/>
              <a:t> </a:t>
            </a:r>
            <a:r>
              <a:rPr lang="en-US" sz="2000" dirty="0" err="1"/>
              <a:t>khoá</a:t>
            </a:r>
            <a:r>
              <a:rPr lang="en-US" sz="2000" dirty="0"/>
              <a:t> </a:t>
            </a:r>
            <a:r>
              <a:rPr lang="en-US" sz="2000" dirty="0" err="1"/>
              <a:t>biểu</a:t>
            </a:r>
            <a:r>
              <a:rPr lang="en-US" sz="2000" dirty="0"/>
              <a:t> </a:t>
            </a:r>
            <a:r>
              <a:rPr lang="en-US" sz="2000" dirty="0" err="1"/>
              <a:t>đã</a:t>
            </a:r>
            <a:r>
              <a:rPr lang="en-US" sz="2000" dirty="0"/>
              <a:t> </a:t>
            </a:r>
            <a:r>
              <a:rPr lang="en-US" sz="2000" dirty="0" err="1"/>
              <a:t>lưu</a:t>
            </a:r>
            <a:r>
              <a:rPr lang="en-US" sz="2000" dirty="0"/>
              <a:t>. </a:t>
            </a:r>
          </a:p>
          <a:p>
            <a:r>
              <a:rPr lang="en-US" sz="2000" dirty="0" err="1"/>
              <a:t>Gợi</a:t>
            </a:r>
            <a:r>
              <a:rPr lang="en-US" sz="2000" dirty="0"/>
              <a:t> ý </a:t>
            </a:r>
            <a:r>
              <a:rPr lang="en-US" sz="2000" dirty="0" err="1"/>
              <a:t>thời</a:t>
            </a:r>
            <a:r>
              <a:rPr lang="en-US" sz="2000" dirty="0"/>
              <a:t> </a:t>
            </a:r>
            <a:r>
              <a:rPr lang="en-US" sz="2000" dirty="0" err="1"/>
              <a:t>khoá</a:t>
            </a:r>
            <a:r>
              <a:rPr lang="en-US" sz="2000" dirty="0"/>
              <a:t> </a:t>
            </a:r>
            <a:r>
              <a:rPr lang="en-US" sz="2000" dirty="0" err="1"/>
              <a:t>biểu</a:t>
            </a:r>
            <a:r>
              <a:rPr lang="en-US" sz="2000" dirty="0"/>
              <a:t>. 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F1BFB7-86DC-4B2A-9BFA-409B21F6171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077200" y="2324637"/>
            <a:ext cx="3200400" cy="3554040"/>
          </a:xfrm>
        </p:spPr>
        <p:txBody>
          <a:bodyPr>
            <a:noAutofit/>
          </a:bodyPr>
          <a:lstStyle/>
          <a:p>
            <a:r>
              <a:rPr lang="en-US" sz="2000" dirty="0" err="1"/>
              <a:t>Tạo</a:t>
            </a:r>
            <a:r>
              <a:rPr lang="en-US" sz="2000" dirty="0"/>
              <a:t> </a:t>
            </a:r>
            <a:r>
              <a:rPr lang="en-US" sz="2000" dirty="0" err="1"/>
              <a:t>các</a:t>
            </a:r>
            <a:r>
              <a:rPr lang="en-US" sz="2000" dirty="0"/>
              <a:t> </a:t>
            </a:r>
            <a:r>
              <a:rPr lang="en-US" sz="2000" dirty="0" err="1"/>
              <a:t>sự</a:t>
            </a:r>
            <a:r>
              <a:rPr lang="en-US" sz="2000" dirty="0"/>
              <a:t> </a:t>
            </a:r>
            <a:r>
              <a:rPr lang="en-US" sz="2000" dirty="0" err="1"/>
              <a:t>kiện</a:t>
            </a:r>
            <a:r>
              <a:rPr lang="en-US" sz="2000" dirty="0"/>
              <a:t>, </a:t>
            </a:r>
            <a:r>
              <a:rPr lang="en-US" sz="2000" dirty="0" err="1"/>
              <a:t>công</a:t>
            </a:r>
            <a:r>
              <a:rPr lang="en-US" sz="2000" dirty="0"/>
              <a:t> </a:t>
            </a:r>
            <a:r>
              <a:rPr lang="en-US" sz="2000" dirty="0" err="1"/>
              <a:t>việc</a:t>
            </a:r>
            <a:r>
              <a:rPr lang="en-US" sz="2000" dirty="0"/>
              <a:t>, </a:t>
            </a:r>
            <a:r>
              <a:rPr lang="en-US" sz="2000" dirty="0" err="1"/>
              <a:t>hoạt</a:t>
            </a:r>
            <a:r>
              <a:rPr lang="en-US" sz="2000" dirty="0"/>
              <a:t> </a:t>
            </a:r>
            <a:r>
              <a:rPr lang="en-US" sz="2000" dirty="0" err="1"/>
              <a:t>động</a:t>
            </a:r>
            <a:r>
              <a:rPr lang="en-US" sz="2000" dirty="0"/>
              <a:t>.</a:t>
            </a:r>
          </a:p>
          <a:p>
            <a:r>
              <a:rPr lang="en-US" sz="2000" dirty="0" err="1"/>
              <a:t>Thông</a:t>
            </a:r>
            <a:r>
              <a:rPr lang="en-US" sz="2000" dirty="0"/>
              <a:t> </a:t>
            </a:r>
            <a:r>
              <a:rPr lang="en-US" sz="2000" dirty="0" err="1"/>
              <a:t>báo</a:t>
            </a:r>
            <a:r>
              <a:rPr lang="en-US" sz="2000" dirty="0"/>
              <a:t> </a:t>
            </a:r>
            <a:r>
              <a:rPr lang="en-US" sz="2000" dirty="0" err="1"/>
              <a:t>trên</a:t>
            </a:r>
            <a:r>
              <a:rPr lang="en-US" sz="2000" dirty="0"/>
              <a:t> Windows.  </a:t>
            </a:r>
          </a:p>
          <a:p>
            <a:r>
              <a:rPr lang="en-US" sz="2000" dirty="0" err="1"/>
              <a:t>Báo</a:t>
            </a:r>
            <a:r>
              <a:rPr lang="en-US" sz="2000" dirty="0"/>
              <a:t> </a:t>
            </a:r>
            <a:r>
              <a:rPr lang="en-US" sz="2000" dirty="0" err="1"/>
              <a:t>lỗi</a:t>
            </a:r>
            <a:r>
              <a:rPr lang="en-US" sz="2000" dirty="0"/>
              <a:t>. 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7CB809D8-0262-4300-9542-A032940F5C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14400" y="6434560"/>
            <a:ext cx="3428012" cy="365125"/>
          </a:xfrm>
        </p:spPr>
        <p:txBody>
          <a:bodyPr/>
          <a:lstStyle/>
          <a:p>
            <a:r>
              <a:rPr lang="en-US"/>
              <a:t>UIT</a:t>
            </a:r>
            <a:endParaRPr lang="en-US" dirty="0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A5C2B59E-52FE-4A9A-A8E9-376D22AACF2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017000" y="6433202"/>
            <a:ext cx="2374150" cy="367841"/>
          </a:xfrm>
        </p:spPr>
        <p:txBody>
          <a:bodyPr/>
          <a:lstStyle/>
          <a:p>
            <a:fld id="{E534B248-70E6-416F-BCBF-ED0608782C28}" type="datetime1">
              <a:rPr lang="vi-VN" smtClean="0"/>
              <a:t>25/12/2021</a:t>
            </a:fld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135C349A-D650-4791-866D-35668BC3F9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91150" y="6433203"/>
            <a:ext cx="693263" cy="367842"/>
          </a:xfrm>
        </p:spPr>
        <p:txBody>
          <a:bodyPr/>
          <a:lstStyle/>
          <a:p>
            <a:fld id="{08AB70BE-1769-45B8-85A6-0C837432C7E6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8839673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75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75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75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75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7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75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75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6" grpId="0" build="p"/>
      <p:bldP spid="8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62048C-4193-46A7-B629-11E6AF3B6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48056"/>
            <a:ext cx="9828212" cy="1325563"/>
          </a:xfrm>
        </p:spPr>
        <p:txBody>
          <a:bodyPr/>
          <a:lstStyle/>
          <a:p>
            <a:r>
              <a:rPr lang="en-US" dirty="0" err="1"/>
              <a:t>Qu</a:t>
            </a:r>
            <a:r>
              <a:rPr lang="en-US" b="1" dirty="0" err="1"/>
              <a:t>ả</a:t>
            </a:r>
            <a:r>
              <a:rPr lang="en-US" dirty="0" err="1"/>
              <a:t>n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code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liên</a:t>
            </a:r>
            <a:r>
              <a:rPr lang="en-US" dirty="0"/>
              <a:t> </a:t>
            </a:r>
            <a:r>
              <a:rPr lang="en-US" dirty="0" err="1"/>
              <a:t>l</a:t>
            </a:r>
            <a:r>
              <a:rPr lang="en-US" b="1" dirty="0" err="1"/>
              <a:t>ạ</a:t>
            </a:r>
            <a:r>
              <a:rPr lang="en-US" dirty="0" err="1"/>
              <a:t>c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80FDB67-600F-4B86-83A1-2AB553668B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14400" y="6434560"/>
            <a:ext cx="3428012" cy="365125"/>
          </a:xfrm>
        </p:spPr>
        <p:txBody>
          <a:bodyPr/>
          <a:lstStyle/>
          <a:p>
            <a:r>
              <a:rPr lang="en-US"/>
              <a:t>UIT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1490115-1BAA-41CB-8138-76ADEBC9E7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017000" y="6433202"/>
            <a:ext cx="2374150" cy="367841"/>
          </a:xfrm>
        </p:spPr>
        <p:txBody>
          <a:bodyPr/>
          <a:lstStyle/>
          <a:p>
            <a:fld id="{B4F045DA-F730-4BE0-A5F4-F20B3524C05C}" type="datetime1">
              <a:rPr lang="vi-VN" smtClean="0"/>
              <a:t>25/12/2021</a:t>
            </a:fld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9BB6B4-244E-4F86-BF5C-9354C21B6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91150" y="6433203"/>
            <a:ext cx="693263" cy="367842"/>
          </a:xfrm>
        </p:spPr>
        <p:txBody>
          <a:bodyPr/>
          <a:lstStyle/>
          <a:p>
            <a:fld id="{08AB70BE-1769-45B8-85A6-0C837432C7E6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1028" name="Picture 4" descr="GitHub logo PNG">
            <a:extLst>
              <a:ext uri="{FF2B5EF4-FFF2-40B4-BE49-F238E27FC236}">
                <a16:creationId xmlns:a16="http://schemas.microsoft.com/office/drawing/2014/main" id="{D2887018-5282-4E10-8F00-498636442B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5348" y="2029059"/>
            <a:ext cx="1955334" cy="1955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Facebook Messenger Logo PNG Transparent Images | PNG All">
            <a:extLst>
              <a:ext uri="{FF2B5EF4-FFF2-40B4-BE49-F238E27FC236}">
                <a16:creationId xmlns:a16="http://schemas.microsoft.com/office/drawing/2014/main" id="{F50A7E7C-1F67-494E-8F43-485FD81EE2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7386" y="2029059"/>
            <a:ext cx="1988059" cy="1955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1A1CF643-D714-4AEE-9E53-428F63BF79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091415" y="4030974"/>
            <a:ext cx="2743200" cy="823913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err="1"/>
              <a:t>Github</a:t>
            </a:r>
            <a:endParaRPr lang="en-US" dirty="0"/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code</a:t>
            </a:r>
          </a:p>
          <a:p>
            <a:endParaRPr lang="en-US" dirty="0"/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1405A069-2D35-4261-8FFE-312E3BF6E797}"/>
              </a:ext>
            </a:extLst>
          </p:cNvPr>
          <p:cNvSpPr txBox="1">
            <a:spLocks/>
          </p:cNvSpPr>
          <p:nvPr/>
        </p:nvSpPr>
        <p:spPr>
          <a:xfrm>
            <a:off x="6096000" y="4035909"/>
            <a:ext cx="4510830" cy="8239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83464" indent="-283464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83464" indent="-283464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283464" indent="-283464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283464" indent="-283464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83464" indent="-283464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dirty="0"/>
              <a:t>Messenger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dirty="0" err="1"/>
              <a:t>Liên</a:t>
            </a:r>
            <a:r>
              <a:rPr lang="en-US" dirty="0"/>
              <a:t> </a:t>
            </a:r>
            <a:r>
              <a:rPr lang="en-US" dirty="0" err="1"/>
              <a:t>lạc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phân</a:t>
            </a:r>
            <a:r>
              <a:rPr lang="en-US" dirty="0"/>
              <a:t> chia </a:t>
            </a:r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việc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3787334"/>
      </p:ext>
    </p:extLst>
  </p:cSld>
  <p:clrMapOvr>
    <a:masterClrMapping/>
  </p:clrMapOvr>
  <p:transition spd="med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62048C-4193-46A7-B629-11E6AF3B6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48056"/>
            <a:ext cx="10515600" cy="1325563"/>
          </a:xfrm>
        </p:spPr>
        <p:txBody>
          <a:bodyPr/>
          <a:lstStyle/>
          <a:p>
            <a:r>
              <a:rPr lang="en-US" dirty="0"/>
              <a:t>Giao </a:t>
            </a:r>
            <a:r>
              <a:rPr lang="en-US" dirty="0" err="1"/>
              <a:t>di</a:t>
            </a:r>
            <a:r>
              <a:rPr lang="en-US" b="1" dirty="0" err="1"/>
              <a:t>ệ</a:t>
            </a:r>
            <a:r>
              <a:rPr lang="en-US" dirty="0" err="1"/>
              <a:t>n</a:t>
            </a:r>
            <a:endParaRPr lang="en-US" dirty="0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184A6622-0EC2-4CCB-B4C4-22A8F568770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99844" y="2514601"/>
            <a:ext cx="2444904" cy="3657600"/>
          </a:xfrm>
        </p:spPr>
      </p:pic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C4D3408B-0D14-49FD-BB39-09F3680A87B5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3843091" y="2514602"/>
            <a:ext cx="2864135" cy="3657600"/>
          </a:xfrm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80FDB67-600F-4B86-83A1-2AB553668B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14400" y="6434560"/>
            <a:ext cx="3428012" cy="365125"/>
          </a:xfrm>
        </p:spPr>
        <p:txBody>
          <a:bodyPr/>
          <a:lstStyle/>
          <a:p>
            <a:r>
              <a:rPr lang="en-US"/>
              <a:t>UIT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1490115-1BAA-41CB-8138-76ADEBC9E7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017000" y="6433202"/>
            <a:ext cx="2374150" cy="367841"/>
          </a:xfrm>
        </p:spPr>
        <p:txBody>
          <a:bodyPr/>
          <a:lstStyle/>
          <a:p>
            <a:fld id="{11028E82-9EAD-4C10-9CC6-30508CA1E6EF}" type="datetime1">
              <a:rPr lang="vi-VN" smtClean="0"/>
              <a:t>25/12/2021</a:t>
            </a:fld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9BB6B4-244E-4F86-BF5C-9354C21B6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91150" y="6433203"/>
            <a:ext cx="693263" cy="367842"/>
          </a:xfrm>
        </p:spPr>
        <p:txBody>
          <a:bodyPr/>
          <a:lstStyle/>
          <a:p>
            <a:fld id="{08AB70BE-1769-45B8-85A6-0C837432C7E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9B951BD3-879C-490F-AF9B-62AC40414BEA}"/>
              </a:ext>
            </a:extLst>
          </p:cNvPr>
          <p:cNvSpPr txBox="1">
            <a:spLocks/>
          </p:cNvSpPr>
          <p:nvPr/>
        </p:nvSpPr>
        <p:spPr>
          <a:xfrm>
            <a:off x="598934" y="1934537"/>
            <a:ext cx="2444904" cy="4191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3464" indent="-283464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83464" indent="-283464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283464" indent="-283464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283464" indent="-283464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83464" indent="-283464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dirty="0"/>
              <a:t>Giao </a:t>
            </a:r>
            <a:r>
              <a:rPr lang="en-US" dirty="0" err="1"/>
              <a:t>diện</a:t>
            </a:r>
            <a:r>
              <a:rPr lang="en-US" dirty="0"/>
              <a:t> ban </a:t>
            </a:r>
            <a:r>
              <a:rPr lang="en-US" dirty="0" err="1"/>
              <a:t>đầu</a:t>
            </a:r>
            <a:endParaRPr lang="en-US" dirty="0"/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8CEA15DD-14ED-4566-A90A-473E8CB2A8A5}"/>
              </a:ext>
            </a:extLst>
          </p:cNvPr>
          <p:cNvSpPr txBox="1">
            <a:spLocks/>
          </p:cNvSpPr>
          <p:nvPr/>
        </p:nvSpPr>
        <p:spPr>
          <a:xfrm>
            <a:off x="3843091" y="1934537"/>
            <a:ext cx="2864135" cy="4191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3464" indent="-283464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83464" indent="-283464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283464" indent="-283464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283464" indent="-283464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83464" indent="-283464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dirty="0"/>
              <a:t>Giao </a:t>
            </a:r>
            <a:r>
              <a:rPr lang="en-US" dirty="0" err="1"/>
              <a:t>diện</a:t>
            </a:r>
            <a:r>
              <a:rPr lang="en-US" dirty="0"/>
              <a:t> </a:t>
            </a:r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ký</a:t>
            </a:r>
            <a:endParaRPr lang="en-US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ACD67246-DF21-442C-8036-6D4C786A45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6479" y="2514600"/>
            <a:ext cx="2864135" cy="3657601"/>
          </a:xfrm>
          <a:prstGeom prst="rect">
            <a:avLst/>
          </a:prstGeom>
        </p:spPr>
      </p:pic>
      <p:sp>
        <p:nvSpPr>
          <p:cNvPr id="25" name="Content Placeholder 3">
            <a:extLst>
              <a:ext uri="{FF2B5EF4-FFF2-40B4-BE49-F238E27FC236}">
                <a16:creationId xmlns:a16="http://schemas.microsoft.com/office/drawing/2014/main" id="{07AFB532-ADE9-4B7F-9902-772615B098A7}"/>
              </a:ext>
            </a:extLst>
          </p:cNvPr>
          <p:cNvSpPr txBox="1">
            <a:spLocks/>
          </p:cNvSpPr>
          <p:nvPr/>
        </p:nvSpPr>
        <p:spPr>
          <a:xfrm>
            <a:off x="7506479" y="1934537"/>
            <a:ext cx="2864135" cy="4191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3464" indent="-283464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83464" indent="-283464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283464" indent="-283464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283464" indent="-283464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83464" indent="-283464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dirty="0"/>
              <a:t>Giao </a:t>
            </a:r>
            <a:r>
              <a:rPr lang="en-US" dirty="0" err="1"/>
              <a:t>diện</a:t>
            </a:r>
            <a:r>
              <a:rPr lang="en-US" dirty="0"/>
              <a:t> </a:t>
            </a:r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nhập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1261726"/>
      </p:ext>
    </p:extLst>
  </p:cSld>
  <p:clrMapOvr>
    <a:masterClrMapping/>
  </p:clrMapOvr>
  <p:transition spd="med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62048C-4193-46A7-B629-11E6AF3B6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48056"/>
            <a:ext cx="10515600" cy="1325563"/>
          </a:xfrm>
        </p:spPr>
        <p:txBody>
          <a:bodyPr/>
          <a:lstStyle/>
          <a:p>
            <a:r>
              <a:rPr lang="en-US" dirty="0"/>
              <a:t>Giao </a:t>
            </a:r>
            <a:r>
              <a:rPr lang="en-US" dirty="0" err="1"/>
              <a:t>di</a:t>
            </a:r>
            <a:r>
              <a:rPr lang="en-US" b="1" dirty="0" err="1"/>
              <a:t>ệ</a:t>
            </a:r>
            <a:r>
              <a:rPr lang="en-US" dirty="0" err="1"/>
              <a:t>n</a:t>
            </a:r>
            <a:endParaRPr lang="en-US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B2AEA763-3C2A-4801-824E-2525D8DBC92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753176" y="2502245"/>
            <a:ext cx="6685647" cy="3682309"/>
          </a:xfrm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80FDB67-600F-4B86-83A1-2AB553668B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14400" y="6434560"/>
            <a:ext cx="3428012" cy="365125"/>
          </a:xfrm>
        </p:spPr>
        <p:txBody>
          <a:bodyPr/>
          <a:lstStyle/>
          <a:p>
            <a:r>
              <a:rPr lang="en-US"/>
              <a:t>UIT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1490115-1BAA-41CB-8138-76ADEBC9E7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017000" y="6433202"/>
            <a:ext cx="2374150" cy="367841"/>
          </a:xfrm>
        </p:spPr>
        <p:txBody>
          <a:bodyPr/>
          <a:lstStyle/>
          <a:p>
            <a:fld id="{27684AE4-BBF1-47B5-B8AB-F130012356F3}" type="datetime1">
              <a:rPr lang="vi-VN" smtClean="0"/>
              <a:t>25/12/2021</a:t>
            </a:fld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9BB6B4-244E-4F86-BF5C-9354C21B6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91150" y="6433203"/>
            <a:ext cx="693263" cy="367842"/>
          </a:xfrm>
        </p:spPr>
        <p:txBody>
          <a:bodyPr/>
          <a:lstStyle/>
          <a:p>
            <a:fld id="{08AB70BE-1769-45B8-85A6-0C837432C7E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63BFE92B-392A-4624-BD23-EAC3D7E7FD76}"/>
              </a:ext>
            </a:extLst>
          </p:cNvPr>
          <p:cNvSpPr txBox="1">
            <a:spLocks/>
          </p:cNvSpPr>
          <p:nvPr/>
        </p:nvSpPr>
        <p:spPr>
          <a:xfrm>
            <a:off x="4873547" y="1928360"/>
            <a:ext cx="2444904" cy="4191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3464" indent="-283464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83464" indent="-283464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283464" indent="-283464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283464" indent="-283464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83464" indent="-283464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dirty="0"/>
              <a:t>Giao </a:t>
            </a:r>
            <a:r>
              <a:rPr lang="en-US" dirty="0" err="1"/>
              <a:t>diện</a:t>
            </a:r>
            <a:r>
              <a:rPr lang="en-US" dirty="0"/>
              <a:t> </a:t>
            </a:r>
            <a:r>
              <a:rPr lang="en-US" dirty="0" err="1"/>
              <a:t>dùng</a:t>
            </a:r>
            <a:r>
              <a:rPr lang="en-US" dirty="0"/>
              <a:t> </a:t>
            </a:r>
            <a:r>
              <a:rPr lang="en-US" dirty="0" err="1"/>
              <a:t>ngay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3234179"/>
      </p:ext>
    </p:extLst>
  </p:cSld>
  <p:clrMapOvr>
    <a:masterClrMapping/>
  </p:clrMapOvr>
</p:sld>
</file>

<file path=ppt/theme/theme1.xml><?xml version="1.0" encoding="utf-8"?>
<a:theme xmlns:a="http://schemas.openxmlformats.org/drawingml/2006/main" name="ModOverlayVTI">
  <a:themeElements>
    <a:clrScheme name="Custom 50">
      <a:dk1>
        <a:sysClr val="windowText" lastClr="000000"/>
      </a:dk1>
      <a:lt1>
        <a:srgbClr val="F4F2EC"/>
      </a:lt1>
      <a:dk2>
        <a:srgbClr val="09283F"/>
      </a:dk2>
      <a:lt2>
        <a:srgbClr val="FFFFFF"/>
      </a:lt2>
      <a:accent1>
        <a:srgbClr val="3C9A8F"/>
      </a:accent1>
      <a:accent2>
        <a:srgbClr val="18818C"/>
      </a:accent2>
      <a:accent3>
        <a:srgbClr val="800A2F"/>
      </a:accent3>
      <a:accent4>
        <a:srgbClr val="F6635C"/>
      </a:accent4>
      <a:accent5>
        <a:srgbClr val="F48E7C"/>
      </a:accent5>
      <a:accent6>
        <a:srgbClr val="DA9D16"/>
      </a:accent6>
      <a:hlink>
        <a:srgbClr val="ED621D"/>
      </a:hlink>
      <a:folHlink>
        <a:srgbClr val="A18A6D"/>
      </a:folHlink>
    </a:clrScheme>
    <a:fontScheme name="Elephant Arial Nova Light">
      <a:majorFont>
        <a:latin typeface="Elephant"/>
        <a:ea typeface=""/>
        <a:cs typeface=""/>
      </a:majorFont>
      <a:minorFont>
        <a:latin typeface="Arial Nova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odOverlayVTI" id="{85202D65-63D3-4793-A090-FA8DF18DC0BE}" vid="{91924FCD-E846-48AE-B233-F25A78D18B8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B61E4D0-D101-4A17-BA61-F29B2B6CFE7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EAB8BBB-9A18-4050-923B-7FC6E36DA496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5BD36D06-4CB7-4DF0-BC60-E9BFBDAC456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Mod overlay design</Template>
  <TotalTime>792</TotalTime>
  <Words>525</Words>
  <Application>Microsoft Office PowerPoint</Application>
  <PresentationFormat>Màn hình rộng</PresentationFormat>
  <Paragraphs>155</Paragraphs>
  <Slides>26</Slides>
  <Notes>0</Notes>
  <HiddenSlides>0</HiddenSlides>
  <MMClips>1</MMClips>
  <ScaleCrop>false</ScaleCrop>
  <HeadingPairs>
    <vt:vector size="6" baseType="variant">
      <vt:variant>
        <vt:lpstr>Phông được Dùng</vt:lpstr>
      </vt:variant>
      <vt:variant>
        <vt:i4>4</vt:i4>
      </vt:variant>
      <vt:variant>
        <vt:lpstr>Chủ đề</vt:lpstr>
      </vt:variant>
      <vt:variant>
        <vt:i4>1</vt:i4>
      </vt:variant>
      <vt:variant>
        <vt:lpstr>Tiêu đề Bản chiếu</vt:lpstr>
      </vt:variant>
      <vt:variant>
        <vt:i4>26</vt:i4>
      </vt:variant>
    </vt:vector>
  </HeadingPairs>
  <TitlesOfParts>
    <vt:vector size="31" baseType="lpstr">
      <vt:lpstr>Arial</vt:lpstr>
      <vt:lpstr>Arial Nova Light</vt:lpstr>
      <vt:lpstr>Calibri</vt:lpstr>
      <vt:lpstr>Elephant</vt:lpstr>
      <vt:lpstr>ModOverlayVTI</vt:lpstr>
      <vt:lpstr>Bản trình bày PowerPoint</vt:lpstr>
      <vt:lpstr>Thành viên nhóm</vt:lpstr>
      <vt:lpstr>Giới thiệu đồ án</vt:lpstr>
      <vt:lpstr>Đối tượng hướng đến</vt:lpstr>
      <vt:lpstr>Công nghệ</vt:lpstr>
      <vt:lpstr>Tính năng</vt:lpstr>
      <vt:lpstr>Quản lý code và liên lạc</vt:lpstr>
      <vt:lpstr>Giao diện</vt:lpstr>
      <vt:lpstr>Giao diện</vt:lpstr>
      <vt:lpstr>Giao diện</vt:lpstr>
      <vt:lpstr>Giao diện</vt:lpstr>
      <vt:lpstr>Giao diện</vt:lpstr>
      <vt:lpstr>Giao diện</vt:lpstr>
      <vt:lpstr>Giao diện</vt:lpstr>
      <vt:lpstr>Giao diện</vt:lpstr>
      <vt:lpstr>Giao diện</vt:lpstr>
      <vt:lpstr>Giao diện</vt:lpstr>
      <vt:lpstr>Giao diện</vt:lpstr>
      <vt:lpstr>Giao diện</vt:lpstr>
      <vt:lpstr>Giao diện</vt:lpstr>
      <vt:lpstr>Giao diện</vt:lpstr>
      <vt:lpstr>Giao diện</vt:lpstr>
      <vt:lpstr>Giao diện</vt:lpstr>
      <vt:lpstr>Giao diện</vt:lpstr>
      <vt:lpstr>Giao diện</vt:lpstr>
      <vt:lpstr>Thanks for watching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Nguyễn Đông Anh</dc:creator>
  <cp:lastModifiedBy>Trương Xuân Vương</cp:lastModifiedBy>
  <cp:revision>32</cp:revision>
  <dcterms:created xsi:type="dcterms:W3CDTF">2021-12-23T01:48:50Z</dcterms:created>
  <dcterms:modified xsi:type="dcterms:W3CDTF">2021-12-25T00:09:55Z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